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32"/>
  </p:notesMasterIdLst>
  <p:handoutMasterIdLst>
    <p:handoutMasterId r:id="rId33"/>
  </p:handoutMasterIdLst>
  <p:sldIdLst>
    <p:sldId id="775" r:id="rId5"/>
    <p:sldId id="794" r:id="rId6"/>
    <p:sldId id="776" r:id="rId7"/>
    <p:sldId id="800" r:id="rId8"/>
    <p:sldId id="778" r:id="rId9"/>
    <p:sldId id="802" r:id="rId10"/>
    <p:sldId id="780" r:id="rId11"/>
    <p:sldId id="779" r:id="rId12"/>
    <p:sldId id="793" r:id="rId13"/>
    <p:sldId id="803" r:id="rId14"/>
    <p:sldId id="781" r:id="rId15"/>
    <p:sldId id="782" r:id="rId16"/>
    <p:sldId id="783" r:id="rId17"/>
    <p:sldId id="796" r:id="rId18"/>
    <p:sldId id="784" r:id="rId19"/>
    <p:sldId id="785" r:id="rId20"/>
    <p:sldId id="786" r:id="rId21"/>
    <p:sldId id="787" r:id="rId22"/>
    <p:sldId id="795" r:id="rId23"/>
    <p:sldId id="788" r:id="rId24"/>
    <p:sldId id="789" r:id="rId25"/>
    <p:sldId id="790" r:id="rId26"/>
    <p:sldId id="797" r:id="rId27"/>
    <p:sldId id="798" r:id="rId28"/>
    <p:sldId id="799" r:id="rId29"/>
    <p:sldId id="792" r:id="rId30"/>
    <p:sldId id="288"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mith, Kristen J" initials="SKJ" lastIdx="4" clrIdx="0">
    <p:extLst>
      <p:ext uri="{19B8F6BF-5375-455C-9EA6-DF929625EA0E}">
        <p15:presenceInfo xmlns:p15="http://schemas.microsoft.com/office/powerpoint/2012/main" userId="S::kjsmith@merakey.org::35cca8ee-48c1-4ebb-a774-63257f0496b5" providerId="AD"/>
      </p:ext>
    </p:extLst>
  </p:cmAuthor>
  <p:cmAuthor id="2" name="Pason, Leah" initials="PL" lastIdx="1" clrIdx="1">
    <p:extLst>
      <p:ext uri="{19B8F6BF-5375-455C-9EA6-DF929625EA0E}">
        <p15:presenceInfo xmlns:p15="http://schemas.microsoft.com/office/powerpoint/2012/main" userId="S::lpason@merakey.org::8cfaa207-b918-4d20-ab1f-8460ef2d4c79" providerId="AD"/>
      </p:ext>
    </p:extLst>
  </p:cmAuthor>
  <p:cmAuthor id="3" name="Threnhauser, Sarah" initials="TS" lastIdx="1" clrIdx="2">
    <p:extLst>
      <p:ext uri="{19B8F6BF-5375-455C-9EA6-DF929625EA0E}">
        <p15:presenceInfo xmlns:p15="http://schemas.microsoft.com/office/powerpoint/2012/main" userId="S::sarah.threnhauser@merakey.org::cf149d9d-8436-424c-b12f-f9ddc7e15150" providerId="AD"/>
      </p:ext>
    </p:extLst>
  </p:cmAuthor>
  <p:cmAuthor id="4" name="Meyerl, Amber" initials="MA" lastIdx="1" clrIdx="3">
    <p:extLst>
      <p:ext uri="{19B8F6BF-5375-455C-9EA6-DF929625EA0E}">
        <p15:presenceInfo xmlns:p15="http://schemas.microsoft.com/office/powerpoint/2012/main" userId="S::Amber.Meyerl@merakey.org::8a666e35-2af4-4adb-8183-4d3d3d347b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A0"/>
    <a:srgbClr val="FFCCCC"/>
    <a:srgbClr val="90278E"/>
    <a:srgbClr val="71BF44"/>
    <a:srgbClr val="92278F"/>
    <a:srgbClr val="00A1E4"/>
    <a:srgbClr val="F8E992"/>
    <a:srgbClr val="F2D9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834654-E962-4A4A-8C06-F72E06EA1B5E}" v="37" dt="2024-04-03T19:57:42.204"/>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93655" autoAdjust="0"/>
  </p:normalViewPr>
  <p:slideViewPr>
    <p:cSldViewPr snapToGrid="0">
      <p:cViewPr varScale="1">
        <p:scale>
          <a:sx n="62" d="100"/>
          <a:sy n="62" d="100"/>
        </p:scale>
        <p:origin x="132" y="52"/>
      </p:cViewPr>
      <p:guideLst/>
    </p:cSldViewPr>
  </p:slideViewPr>
  <p:notesTextViewPr>
    <p:cViewPr>
      <p:scale>
        <a:sx n="1" d="1"/>
        <a:sy n="1" d="1"/>
      </p:scale>
      <p:origin x="0" y="0"/>
    </p:cViewPr>
  </p:notesTextViewPr>
  <p:notesViewPr>
    <p:cSldViewPr snapToGrid="0">
      <p:cViewPr varScale="1">
        <p:scale>
          <a:sx n="83" d="100"/>
          <a:sy n="83" d="100"/>
        </p:scale>
        <p:origin x="381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ckman, Lauren" userId="57d0549b-81c2-4944-a939-b1cf8b4e5d27" providerId="ADAL" clId="{CC186C9F-8DD5-40F5-929E-19136AFE43BD}"/>
    <pc:docChg chg="custSel addSld modSld">
      <pc:chgData name="Hickman, Lauren" userId="57d0549b-81c2-4944-a939-b1cf8b4e5d27" providerId="ADAL" clId="{CC186C9F-8DD5-40F5-929E-19136AFE43BD}" dt="2024-01-25T15:58:33.787" v="545" actId="14100"/>
      <pc:docMkLst>
        <pc:docMk/>
      </pc:docMkLst>
      <pc:sldChg chg="modSp mod">
        <pc:chgData name="Hickman, Lauren" userId="57d0549b-81c2-4944-a939-b1cf8b4e5d27" providerId="ADAL" clId="{CC186C9F-8DD5-40F5-929E-19136AFE43BD}" dt="2024-01-25T15:58:33.787" v="545" actId="14100"/>
        <pc:sldMkLst>
          <pc:docMk/>
          <pc:sldMk cId="0" sldId="288"/>
        </pc:sldMkLst>
        <pc:spChg chg="mod">
          <ac:chgData name="Hickman, Lauren" userId="57d0549b-81c2-4944-a939-b1cf8b4e5d27" providerId="ADAL" clId="{CC186C9F-8DD5-40F5-929E-19136AFE43BD}" dt="2024-01-25T15:58:27.678" v="544" actId="1076"/>
          <ac:spMkLst>
            <pc:docMk/>
            <pc:sldMk cId="0" sldId="288"/>
            <ac:spMk id="8" creationId="{3444BCA6-CD98-409F-AA34-F9E058576679}"/>
          </ac:spMkLst>
        </pc:spChg>
        <pc:spChg chg="mod">
          <ac:chgData name="Hickman, Lauren" userId="57d0549b-81c2-4944-a939-b1cf8b4e5d27" providerId="ADAL" clId="{CC186C9F-8DD5-40F5-929E-19136AFE43BD}" dt="2024-01-25T15:58:03.154" v="541" actId="14100"/>
          <ac:spMkLst>
            <pc:docMk/>
            <pc:sldMk cId="0" sldId="288"/>
            <ac:spMk id="20" creationId="{ABC81C1B-E0C7-4300-B2DB-C1B0CF3261D2}"/>
          </ac:spMkLst>
        </pc:spChg>
        <pc:spChg chg="mod">
          <ac:chgData name="Hickman, Lauren" userId="57d0549b-81c2-4944-a939-b1cf8b4e5d27" providerId="ADAL" clId="{CC186C9F-8DD5-40F5-929E-19136AFE43BD}" dt="2024-01-25T15:58:33.787" v="545" actId="14100"/>
          <ac:spMkLst>
            <pc:docMk/>
            <pc:sldMk cId="0" sldId="288"/>
            <ac:spMk id="24" creationId="{63860BA5-A93B-4EE8-9352-EDCB1F7B2956}"/>
          </ac:spMkLst>
        </pc:spChg>
        <pc:picChg chg="mod">
          <ac:chgData name="Hickman, Lauren" userId="57d0549b-81c2-4944-a939-b1cf8b4e5d27" providerId="ADAL" clId="{CC186C9F-8DD5-40F5-929E-19136AFE43BD}" dt="2024-01-25T15:58:21.303" v="543" actId="1076"/>
          <ac:picMkLst>
            <pc:docMk/>
            <pc:sldMk cId="0" sldId="288"/>
            <ac:picMk id="4" creationId="{35287053-0F51-4C85-BF8B-643F357C3D09}"/>
          </ac:picMkLst>
        </pc:picChg>
      </pc:sldChg>
      <pc:sldChg chg="modSp mod">
        <pc:chgData name="Hickman, Lauren" userId="57d0549b-81c2-4944-a939-b1cf8b4e5d27" providerId="ADAL" clId="{CC186C9F-8DD5-40F5-929E-19136AFE43BD}" dt="2024-01-25T15:40:15.118" v="140" actId="33524"/>
        <pc:sldMkLst>
          <pc:docMk/>
          <pc:sldMk cId="4140958876" sldId="780"/>
        </pc:sldMkLst>
        <pc:spChg chg="mod">
          <ac:chgData name="Hickman, Lauren" userId="57d0549b-81c2-4944-a939-b1cf8b4e5d27" providerId="ADAL" clId="{CC186C9F-8DD5-40F5-929E-19136AFE43BD}" dt="2024-01-25T15:40:15.118" v="140" actId="33524"/>
          <ac:spMkLst>
            <pc:docMk/>
            <pc:sldMk cId="4140958876" sldId="780"/>
            <ac:spMk id="6" creationId="{61086994-60BA-4E0E-8CD7-0344EB7361EA}"/>
          </ac:spMkLst>
        </pc:spChg>
      </pc:sldChg>
      <pc:sldChg chg="modSp mod">
        <pc:chgData name="Hickman, Lauren" userId="57d0549b-81c2-4944-a939-b1cf8b4e5d27" providerId="ADAL" clId="{CC186C9F-8DD5-40F5-929E-19136AFE43BD}" dt="2024-01-25T15:42:16.543" v="167" actId="20577"/>
        <pc:sldMkLst>
          <pc:docMk/>
          <pc:sldMk cId="510528684" sldId="781"/>
        </pc:sldMkLst>
        <pc:spChg chg="mod">
          <ac:chgData name="Hickman, Lauren" userId="57d0549b-81c2-4944-a939-b1cf8b4e5d27" providerId="ADAL" clId="{CC186C9F-8DD5-40F5-929E-19136AFE43BD}" dt="2024-01-25T15:42:16.543" v="167" actId="20577"/>
          <ac:spMkLst>
            <pc:docMk/>
            <pc:sldMk cId="510528684" sldId="781"/>
            <ac:spMk id="2" creationId="{649E852F-0D56-46F1-B072-F7C82483692D}"/>
          </ac:spMkLst>
        </pc:spChg>
      </pc:sldChg>
      <pc:sldChg chg="modSp mod">
        <pc:chgData name="Hickman, Lauren" userId="57d0549b-81c2-4944-a939-b1cf8b4e5d27" providerId="ADAL" clId="{CC186C9F-8DD5-40F5-929E-19136AFE43BD}" dt="2024-01-24T15:17:50.645" v="139" actId="20577"/>
        <pc:sldMkLst>
          <pc:docMk/>
          <pc:sldMk cId="2981025839" sldId="782"/>
        </pc:sldMkLst>
        <pc:spChg chg="mod">
          <ac:chgData name="Hickman, Lauren" userId="57d0549b-81c2-4944-a939-b1cf8b4e5d27" providerId="ADAL" clId="{CC186C9F-8DD5-40F5-929E-19136AFE43BD}" dt="2024-01-24T15:17:50.645" v="139" actId="20577"/>
          <ac:spMkLst>
            <pc:docMk/>
            <pc:sldMk cId="2981025839" sldId="782"/>
            <ac:spMk id="2" creationId="{649E852F-0D56-46F1-B072-F7C82483692D}"/>
          </ac:spMkLst>
        </pc:spChg>
      </pc:sldChg>
      <pc:sldChg chg="modSp mod">
        <pc:chgData name="Hickman, Lauren" userId="57d0549b-81c2-4944-a939-b1cf8b4e5d27" providerId="ADAL" clId="{CC186C9F-8DD5-40F5-929E-19136AFE43BD}" dt="2024-01-25T15:45:09.544" v="177" actId="20577"/>
        <pc:sldMkLst>
          <pc:docMk/>
          <pc:sldMk cId="767754771" sldId="783"/>
        </pc:sldMkLst>
        <pc:spChg chg="mod">
          <ac:chgData name="Hickman, Lauren" userId="57d0549b-81c2-4944-a939-b1cf8b4e5d27" providerId="ADAL" clId="{CC186C9F-8DD5-40F5-929E-19136AFE43BD}" dt="2024-01-25T15:45:09.544" v="177" actId="20577"/>
          <ac:spMkLst>
            <pc:docMk/>
            <pc:sldMk cId="767754771" sldId="783"/>
            <ac:spMk id="7" creationId="{0594D9A1-61A2-C5D0-663E-F6D06FD039AD}"/>
          </ac:spMkLst>
        </pc:spChg>
        <pc:spChg chg="mod">
          <ac:chgData name="Hickman, Lauren" userId="57d0549b-81c2-4944-a939-b1cf8b4e5d27" providerId="ADAL" clId="{CC186C9F-8DD5-40F5-929E-19136AFE43BD}" dt="2024-01-22T18:33:19.375" v="0" actId="33524"/>
          <ac:spMkLst>
            <pc:docMk/>
            <pc:sldMk cId="767754771" sldId="783"/>
            <ac:spMk id="8" creationId="{56F8929F-E3EA-A1B8-B122-250DCE7D30C6}"/>
          </ac:spMkLst>
        </pc:spChg>
      </pc:sldChg>
      <pc:sldChg chg="modSp mod">
        <pc:chgData name="Hickman, Lauren" userId="57d0549b-81c2-4944-a939-b1cf8b4e5d27" providerId="ADAL" clId="{CC186C9F-8DD5-40F5-929E-19136AFE43BD}" dt="2024-01-25T15:49:10.347" v="199" actId="20577"/>
        <pc:sldMkLst>
          <pc:docMk/>
          <pc:sldMk cId="265653149" sldId="786"/>
        </pc:sldMkLst>
        <pc:spChg chg="mod">
          <ac:chgData name="Hickman, Lauren" userId="57d0549b-81c2-4944-a939-b1cf8b4e5d27" providerId="ADAL" clId="{CC186C9F-8DD5-40F5-929E-19136AFE43BD}" dt="2024-01-25T15:49:10.347" v="199" actId="20577"/>
          <ac:spMkLst>
            <pc:docMk/>
            <pc:sldMk cId="265653149" sldId="786"/>
            <ac:spMk id="3" creationId="{C0D2CA69-CC27-4A65-8CAB-A028035C00BE}"/>
          </ac:spMkLst>
        </pc:spChg>
      </pc:sldChg>
      <pc:sldChg chg="modSp mod">
        <pc:chgData name="Hickman, Lauren" userId="57d0549b-81c2-4944-a939-b1cf8b4e5d27" providerId="ADAL" clId="{CC186C9F-8DD5-40F5-929E-19136AFE43BD}" dt="2024-01-25T15:51:54.258" v="346" actId="20577"/>
        <pc:sldMkLst>
          <pc:docMk/>
          <pc:sldMk cId="2027933570" sldId="787"/>
        </pc:sldMkLst>
        <pc:spChg chg="mod">
          <ac:chgData name="Hickman, Lauren" userId="57d0549b-81c2-4944-a939-b1cf8b4e5d27" providerId="ADAL" clId="{CC186C9F-8DD5-40F5-929E-19136AFE43BD}" dt="2024-01-25T15:50:28.262" v="206" actId="20577"/>
          <ac:spMkLst>
            <pc:docMk/>
            <pc:sldMk cId="2027933570" sldId="787"/>
            <ac:spMk id="9" creationId="{65039E9C-8629-42B5-B10B-EA902D99E978}"/>
          </ac:spMkLst>
        </pc:spChg>
        <pc:spChg chg="mod">
          <ac:chgData name="Hickman, Lauren" userId="57d0549b-81c2-4944-a939-b1cf8b4e5d27" providerId="ADAL" clId="{CC186C9F-8DD5-40F5-929E-19136AFE43BD}" dt="2024-01-25T15:51:54.258" v="346" actId="20577"/>
          <ac:spMkLst>
            <pc:docMk/>
            <pc:sldMk cId="2027933570" sldId="787"/>
            <ac:spMk id="11" creationId="{154CA752-5E8B-44C9-A5B3-9D8C36DADA40}"/>
          </ac:spMkLst>
        </pc:spChg>
      </pc:sldChg>
      <pc:sldChg chg="modSp mod">
        <pc:chgData name="Hickman, Lauren" userId="57d0549b-81c2-4944-a939-b1cf8b4e5d27" providerId="ADAL" clId="{CC186C9F-8DD5-40F5-929E-19136AFE43BD}" dt="2024-01-25T15:53:03.687" v="365" actId="20577"/>
        <pc:sldMkLst>
          <pc:docMk/>
          <pc:sldMk cId="1802094470" sldId="788"/>
        </pc:sldMkLst>
        <pc:spChg chg="mod">
          <ac:chgData name="Hickman, Lauren" userId="57d0549b-81c2-4944-a939-b1cf8b4e5d27" providerId="ADAL" clId="{CC186C9F-8DD5-40F5-929E-19136AFE43BD}" dt="2024-01-25T15:53:03.687" v="365" actId="20577"/>
          <ac:spMkLst>
            <pc:docMk/>
            <pc:sldMk cId="1802094470" sldId="788"/>
            <ac:spMk id="4" creationId="{A062B884-E5FA-4481-95D6-18276B093993}"/>
          </ac:spMkLst>
        </pc:spChg>
      </pc:sldChg>
      <pc:sldChg chg="modSp mod">
        <pc:chgData name="Hickman, Lauren" userId="57d0549b-81c2-4944-a939-b1cf8b4e5d27" providerId="ADAL" clId="{CC186C9F-8DD5-40F5-929E-19136AFE43BD}" dt="2024-01-25T15:54:17.090" v="431" actId="6549"/>
        <pc:sldMkLst>
          <pc:docMk/>
          <pc:sldMk cId="2714666870" sldId="789"/>
        </pc:sldMkLst>
        <pc:spChg chg="mod">
          <ac:chgData name="Hickman, Lauren" userId="57d0549b-81c2-4944-a939-b1cf8b4e5d27" providerId="ADAL" clId="{CC186C9F-8DD5-40F5-929E-19136AFE43BD}" dt="2024-01-25T15:54:17.090" v="431" actId="6549"/>
          <ac:spMkLst>
            <pc:docMk/>
            <pc:sldMk cId="2714666870" sldId="789"/>
            <ac:spMk id="3" creationId="{F31F0950-BF32-41A1-AC1D-CCB557EF7EBA}"/>
          </ac:spMkLst>
        </pc:spChg>
      </pc:sldChg>
      <pc:sldChg chg="modSp mod">
        <pc:chgData name="Hickman, Lauren" userId="57d0549b-81c2-4944-a939-b1cf8b4e5d27" providerId="ADAL" clId="{CC186C9F-8DD5-40F5-929E-19136AFE43BD}" dt="2024-01-25T15:55:17.621" v="514" actId="20577"/>
        <pc:sldMkLst>
          <pc:docMk/>
          <pc:sldMk cId="2922168492" sldId="790"/>
        </pc:sldMkLst>
        <pc:spChg chg="mod">
          <ac:chgData name="Hickman, Lauren" userId="57d0549b-81c2-4944-a939-b1cf8b4e5d27" providerId="ADAL" clId="{CC186C9F-8DD5-40F5-929E-19136AFE43BD}" dt="2024-01-25T15:55:17.621" v="514" actId="20577"/>
          <ac:spMkLst>
            <pc:docMk/>
            <pc:sldMk cId="2922168492" sldId="790"/>
            <ac:spMk id="2" creationId="{CDA294F5-009F-440F-9D0B-977BA5BC732F}"/>
          </ac:spMkLst>
        </pc:spChg>
      </pc:sldChg>
      <pc:sldChg chg="modSp mod">
        <pc:chgData name="Hickman, Lauren" userId="57d0549b-81c2-4944-a939-b1cf8b4e5d27" providerId="ADAL" clId="{CC186C9F-8DD5-40F5-929E-19136AFE43BD}" dt="2024-01-25T15:41:02.509" v="141" actId="33524"/>
        <pc:sldMkLst>
          <pc:docMk/>
          <pc:sldMk cId="886086031" sldId="793"/>
        </pc:sldMkLst>
        <pc:spChg chg="mod">
          <ac:chgData name="Hickman, Lauren" userId="57d0549b-81c2-4944-a939-b1cf8b4e5d27" providerId="ADAL" clId="{CC186C9F-8DD5-40F5-929E-19136AFE43BD}" dt="2024-01-25T15:41:02.509" v="141" actId="33524"/>
          <ac:spMkLst>
            <pc:docMk/>
            <pc:sldMk cId="886086031" sldId="793"/>
            <ac:spMk id="7" creationId="{283F04F1-3832-40E8-939F-E416D9D85B0F}"/>
          </ac:spMkLst>
        </pc:spChg>
      </pc:sldChg>
      <pc:sldChg chg="addSp delSp modSp new mod">
        <pc:chgData name="Hickman, Lauren" userId="57d0549b-81c2-4944-a939-b1cf8b4e5d27" providerId="ADAL" clId="{CC186C9F-8DD5-40F5-929E-19136AFE43BD}" dt="2024-01-23T16:38:56.179" v="119" actId="20577"/>
        <pc:sldMkLst>
          <pc:docMk/>
          <pc:sldMk cId="571489336" sldId="799"/>
        </pc:sldMkLst>
        <pc:spChg chg="mod">
          <ac:chgData name="Hickman, Lauren" userId="57d0549b-81c2-4944-a939-b1cf8b4e5d27" providerId="ADAL" clId="{CC186C9F-8DD5-40F5-929E-19136AFE43BD}" dt="2024-01-23T16:19:22.967" v="81" actId="122"/>
          <ac:spMkLst>
            <pc:docMk/>
            <pc:sldMk cId="571489336" sldId="799"/>
            <ac:spMk id="2" creationId="{F7A1026D-96FA-51CD-9FBD-614E6D66C47C}"/>
          </ac:spMkLst>
        </pc:spChg>
        <pc:spChg chg="del">
          <ac:chgData name="Hickman, Lauren" userId="57d0549b-81c2-4944-a939-b1cf8b4e5d27" providerId="ADAL" clId="{CC186C9F-8DD5-40F5-929E-19136AFE43BD}" dt="2024-01-23T16:20:38.612" v="83"/>
          <ac:spMkLst>
            <pc:docMk/>
            <pc:sldMk cId="571489336" sldId="799"/>
            <ac:spMk id="3" creationId="{AE4A833D-5AC3-9179-2AFB-2461A027CAF2}"/>
          </ac:spMkLst>
        </pc:spChg>
        <pc:graphicFrameChg chg="add mod">
          <ac:chgData name="Hickman, Lauren" userId="57d0549b-81c2-4944-a939-b1cf8b4e5d27" providerId="ADAL" clId="{CC186C9F-8DD5-40F5-929E-19136AFE43BD}" dt="2024-01-23T16:38:56.179" v="119" actId="20577"/>
          <ac:graphicFrameMkLst>
            <pc:docMk/>
            <pc:sldMk cId="571489336" sldId="799"/>
            <ac:graphicFrameMk id="4" creationId="{A778547B-BC5F-19F4-8434-6C59E3AA4E9B}"/>
          </ac:graphicFrameMkLst>
        </pc:graphicFrameChg>
      </pc:sldChg>
    </pc:docChg>
  </pc:docChgLst>
  <pc:docChgLst>
    <pc:chgData name="Hickman, Lauren" userId="57d0549b-81c2-4944-a939-b1cf8b4e5d27" providerId="ADAL" clId="{1E834654-E962-4A4A-8C06-F72E06EA1B5E}"/>
    <pc:docChg chg="undo custSel addSld delSld modSld">
      <pc:chgData name="Hickman, Lauren" userId="57d0549b-81c2-4944-a939-b1cf8b4e5d27" providerId="ADAL" clId="{1E834654-E962-4A4A-8C06-F72E06EA1B5E}" dt="2024-04-03T19:58:25.812" v="1978" actId="33524"/>
      <pc:docMkLst>
        <pc:docMk/>
      </pc:docMkLst>
      <pc:sldChg chg="modSp mod">
        <pc:chgData name="Hickman, Lauren" userId="57d0549b-81c2-4944-a939-b1cf8b4e5d27" providerId="ADAL" clId="{1E834654-E962-4A4A-8C06-F72E06EA1B5E}" dt="2024-04-03T18:00:50.756" v="982" actId="1076"/>
        <pc:sldMkLst>
          <pc:docMk/>
          <pc:sldMk cId="2936073096" sldId="776"/>
        </pc:sldMkLst>
        <pc:spChg chg="mod">
          <ac:chgData name="Hickman, Lauren" userId="57d0549b-81c2-4944-a939-b1cf8b4e5d27" providerId="ADAL" clId="{1E834654-E962-4A4A-8C06-F72E06EA1B5E}" dt="2024-04-03T18:00:50.756" v="982" actId="1076"/>
          <ac:spMkLst>
            <pc:docMk/>
            <pc:sldMk cId="2936073096" sldId="776"/>
            <ac:spMk id="2" creationId="{BCA35A0E-097B-481C-BBE7-B0CA1FDD03C7}"/>
          </ac:spMkLst>
        </pc:spChg>
        <pc:spChg chg="mod">
          <ac:chgData name="Hickman, Lauren" userId="57d0549b-81c2-4944-a939-b1cf8b4e5d27" providerId="ADAL" clId="{1E834654-E962-4A4A-8C06-F72E06EA1B5E}" dt="2024-04-03T17:52:12.124" v="227" actId="20577"/>
          <ac:spMkLst>
            <pc:docMk/>
            <pc:sldMk cId="2936073096" sldId="776"/>
            <ac:spMk id="5" creationId="{AEE4DE5B-3318-4784-BA3E-C9A084B9875F}"/>
          </ac:spMkLst>
        </pc:spChg>
        <pc:spChg chg="mod">
          <ac:chgData name="Hickman, Lauren" userId="57d0549b-81c2-4944-a939-b1cf8b4e5d27" providerId="ADAL" clId="{1E834654-E962-4A4A-8C06-F72E06EA1B5E}" dt="2024-04-03T17:53:58.287" v="384" actId="6549"/>
          <ac:spMkLst>
            <pc:docMk/>
            <pc:sldMk cId="2936073096" sldId="776"/>
            <ac:spMk id="6" creationId="{23DA9EB3-B393-4157-A7CA-34B2549FB897}"/>
          </ac:spMkLst>
        </pc:spChg>
      </pc:sldChg>
      <pc:sldChg chg="addSp delSp modSp mod">
        <pc:chgData name="Hickman, Lauren" userId="57d0549b-81c2-4944-a939-b1cf8b4e5d27" providerId="ADAL" clId="{1E834654-E962-4A4A-8C06-F72E06EA1B5E}" dt="2024-04-03T18:20:42.529" v="1179" actId="1076"/>
        <pc:sldMkLst>
          <pc:docMk/>
          <pc:sldMk cId="4166893081" sldId="778"/>
        </pc:sldMkLst>
        <pc:spChg chg="add del mod">
          <ac:chgData name="Hickman, Lauren" userId="57d0549b-81c2-4944-a939-b1cf8b4e5d27" providerId="ADAL" clId="{1E834654-E962-4A4A-8C06-F72E06EA1B5E}" dt="2024-04-03T18:08:27.223" v="984"/>
          <ac:spMkLst>
            <pc:docMk/>
            <pc:sldMk cId="4166893081" sldId="778"/>
            <ac:spMk id="2" creationId="{4A7A5489-45D1-A72D-ECB9-9D0A16976BF1}"/>
          </ac:spMkLst>
        </pc:spChg>
        <pc:spChg chg="mod">
          <ac:chgData name="Hickman, Lauren" userId="57d0549b-81c2-4944-a939-b1cf8b4e5d27" providerId="ADAL" clId="{1E834654-E962-4A4A-8C06-F72E06EA1B5E}" dt="2024-04-03T18:20:42.529" v="1179" actId="1076"/>
          <ac:spMkLst>
            <pc:docMk/>
            <pc:sldMk cId="4166893081" sldId="778"/>
            <ac:spMk id="6" creationId="{C68709C8-4E42-4D2F-B9AA-1CADDEEB9061}"/>
          </ac:spMkLst>
        </pc:spChg>
        <pc:spChg chg="mod">
          <ac:chgData name="Hickman, Lauren" userId="57d0549b-81c2-4944-a939-b1cf8b4e5d27" providerId="ADAL" clId="{1E834654-E962-4A4A-8C06-F72E06EA1B5E}" dt="2024-04-03T18:19:15.082" v="986" actId="20577"/>
          <ac:spMkLst>
            <pc:docMk/>
            <pc:sldMk cId="4166893081" sldId="778"/>
            <ac:spMk id="10" creationId="{BB0BF63B-0668-429F-AE66-66EEFFE76A47}"/>
          </ac:spMkLst>
        </pc:spChg>
        <pc:picChg chg="del">
          <ac:chgData name="Hickman, Lauren" userId="57d0549b-81c2-4944-a939-b1cf8b4e5d27" providerId="ADAL" clId="{1E834654-E962-4A4A-8C06-F72E06EA1B5E}" dt="2024-04-03T18:08:22.086" v="983" actId="478"/>
          <ac:picMkLst>
            <pc:docMk/>
            <pc:sldMk cId="4166893081" sldId="778"/>
            <ac:picMk id="5" creationId="{031203FF-C0AA-48B8-B85E-42CB6B379CE2}"/>
          </ac:picMkLst>
        </pc:picChg>
        <pc:picChg chg="add mod">
          <ac:chgData name="Hickman, Lauren" userId="57d0549b-81c2-4944-a939-b1cf8b4e5d27" providerId="ADAL" clId="{1E834654-E962-4A4A-8C06-F72E06EA1B5E}" dt="2024-04-03T18:08:27.223" v="984"/>
          <ac:picMkLst>
            <pc:docMk/>
            <pc:sldMk cId="4166893081" sldId="778"/>
            <ac:picMk id="1026" creationId="{06A6B1D8-8C69-2DAC-F342-89A68A477BAF}"/>
          </ac:picMkLst>
        </pc:picChg>
      </pc:sldChg>
      <pc:sldChg chg="addSp delSp modSp mod">
        <pc:chgData name="Hickman, Lauren" userId="57d0549b-81c2-4944-a939-b1cf8b4e5d27" providerId="ADAL" clId="{1E834654-E962-4A4A-8C06-F72E06EA1B5E}" dt="2024-04-03T18:43:42.653" v="1518" actId="1076"/>
        <pc:sldMkLst>
          <pc:docMk/>
          <pc:sldMk cId="1906415978" sldId="779"/>
        </pc:sldMkLst>
        <pc:spChg chg="add del mod">
          <ac:chgData name="Hickman, Lauren" userId="57d0549b-81c2-4944-a939-b1cf8b4e5d27" providerId="ADAL" clId="{1E834654-E962-4A4A-8C06-F72E06EA1B5E}" dt="2024-04-03T18:43:24.158" v="1513" actId="21"/>
          <ac:spMkLst>
            <pc:docMk/>
            <pc:sldMk cId="1906415978" sldId="779"/>
            <ac:spMk id="2" creationId="{F7D64303-D791-6B21-C63A-DDADB29BD4EE}"/>
          </ac:spMkLst>
        </pc:spChg>
        <pc:spChg chg="mod">
          <ac:chgData name="Hickman, Lauren" userId="57d0549b-81c2-4944-a939-b1cf8b4e5d27" providerId="ADAL" clId="{1E834654-E962-4A4A-8C06-F72E06EA1B5E}" dt="2024-04-03T18:37:55.910" v="1508"/>
          <ac:spMkLst>
            <pc:docMk/>
            <pc:sldMk cId="1906415978" sldId="779"/>
            <ac:spMk id="5" creationId="{7097E275-0D1D-4019-A1CE-56EF70881017}"/>
          </ac:spMkLst>
        </pc:spChg>
        <pc:spChg chg="mod">
          <ac:chgData name="Hickman, Lauren" userId="57d0549b-81c2-4944-a939-b1cf8b4e5d27" providerId="ADAL" clId="{1E834654-E962-4A4A-8C06-F72E06EA1B5E}" dt="2024-04-03T18:38:08.674" v="1509" actId="313"/>
          <ac:spMkLst>
            <pc:docMk/>
            <pc:sldMk cId="1906415978" sldId="779"/>
            <ac:spMk id="10" creationId="{BB0BF63B-0668-429F-AE66-66EEFFE76A47}"/>
          </ac:spMkLst>
        </pc:spChg>
        <pc:picChg chg="del">
          <ac:chgData name="Hickman, Lauren" userId="57d0549b-81c2-4944-a939-b1cf8b4e5d27" providerId="ADAL" clId="{1E834654-E962-4A4A-8C06-F72E06EA1B5E}" dt="2024-04-03T18:43:07.476" v="1510" actId="478"/>
          <ac:picMkLst>
            <pc:docMk/>
            <pc:sldMk cId="1906415978" sldId="779"/>
            <ac:picMk id="7" creationId="{E9DFD702-1900-494B-8EDC-332DB300E844}"/>
          </ac:picMkLst>
        </pc:picChg>
        <pc:picChg chg="add mod">
          <ac:chgData name="Hickman, Lauren" userId="57d0549b-81c2-4944-a939-b1cf8b4e5d27" providerId="ADAL" clId="{1E834654-E962-4A4A-8C06-F72E06EA1B5E}" dt="2024-04-03T18:43:42.653" v="1518" actId="1076"/>
          <ac:picMkLst>
            <pc:docMk/>
            <pc:sldMk cId="1906415978" sldId="779"/>
            <ac:picMk id="2050" creationId="{E4D83ECC-B64B-C711-8780-00BCEC759F90}"/>
          </ac:picMkLst>
        </pc:picChg>
      </pc:sldChg>
      <pc:sldChg chg="modSp mod">
        <pc:chgData name="Hickman, Lauren" userId="57d0549b-81c2-4944-a939-b1cf8b4e5d27" providerId="ADAL" clId="{1E834654-E962-4A4A-8C06-F72E06EA1B5E}" dt="2024-04-03T19:00:03.756" v="1714" actId="20577"/>
        <pc:sldMkLst>
          <pc:docMk/>
          <pc:sldMk cId="2981025839" sldId="782"/>
        </pc:sldMkLst>
        <pc:spChg chg="mod">
          <ac:chgData name="Hickman, Lauren" userId="57d0549b-81c2-4944-a939-b1cf8b4e5d27" providerId="ADAL" clId="{1E834654-E962-4A4A-8C06-F72E06EA1B5E}" dt="2024-04-03T18:58:43.657" v="1595" actId="20577"/>
          <ac:spMkLst>
            <pc:docMk/>
            <pc:sldMk cId="2981025839" sldId="782"/>
            <ac:spMk id="2" creationId="{649E852F-0D56-46F1-B072-F7C82483692D}"/>
          </ac:spMkLst>
        </pc:spChg>
        <pc:spChg chg="mod">
          <ac:chgData name="Hickman, Lauren" userId="57d0549b-81c2-4944-a939-b1cf8b4e5d27" providerId="ADAL" clId="{1E834654-E962-4A4A-8C06-F72E06EA1B5E}" dt="2024-04-03T19:00:03.756" v="1714" actId="20577"/>
          <ac:spMkLst>
            <pc:docMk/>
            <pc:sldMk cId="2981025839" sldId="782"/>
            <ac:spMk id="3" creationId="{2F16A65E-D0DD-4A6E-8321-0FE9DCA2A9EF}"/>
          </ac:spMkLst>
        </pc:spChg>
      </pc:sldChg>
      <pc:sldChg chg="modSp mod">
        <pc:chgData name="Hickman, Lauren" userId="57d0549b-81c2-4944-a939-b1cf8b4e5d27" providerId="ADAL" clId="{1E834654-E962-4A4A-8C06-F72E06EA1B5E}" dt="2024-04-03T19:02:08.316" v="1715" actId="33524"/>
        <pc:sldMkLst>
          <pc:docMk/>
          <pc:sldMk cId="2280007052" sldId="784"/>
        </pc:sldMkLst>
        <pc:spChg chg="mod">
          <ac:chgData name="Hickman, Lauren" userId="57d0549b-81c2-4944-a939-b1cf8b4e5d27" providerId="ADAL" clId="{1E834654-E962-4A4A-8C06-F72E06EA1B5E}" dt="2024-04-03T19:02:08.316" v="1715" actId="33524"/>
          <ac:spMkLst>
            <pc:docMk/>
            <pc:sldMk cId="2280007052" sldId="784"/>
            <ac:spMk id="3" creationId="{2F16A65E-D0DD-4A6E-8321-0FE9DCA2A9EF}"/>
          </ac:spMkLst>
        </pc:spChg>
      </pc:sldChg>
      <pc:sldChg chg="addSp delSp modSp">
        <pc:chgData name="Hickman, Lauren" userId="57d0549b-81c2-4944-a939-b1cf8b4e5d27" providerId="ADAL" clId="{1E834654-E962-4A4A-8C06-F72E06EA1B5E}" dt="2024-04-03T19:06:18.319" v="1720" actId="14100"/>
        <pc:sldMkLst>
          <pc:docMk/>
          <pc:sldMk cId="265653149" sldId="786"/>
        </pc:sldMkLst>
        <pc:spChg chg="add del mod">
          <ac:chgData name="Hickman, Lauren" userId="57d0549b-81c2-4944-a939-b1cf8b4e5d27" providerId="ADAL" clId="{1E834654-E962-4A4A-8C06-F72E06EA1B5E}" dt="2024-04-03T19:06:14.120" v="1717" actId="931"/>
          <ac:spMkLst>
            <pc:docMk/>
            <pc:sldMk cId="265653149" sldId="786"/>
            <ac:spMk id="2" creationId="{95BAD531-4282-F547-BD89-8B471E62C04D}"/>
          </ac:spMkLst>
        </pc:spChg>
        <pc:picChg chg="del">
          <ac:chgData name="Hickman, Lauren" userId="57d0549b-81c2-4944-a939-b1cf8b4e5d27" providerId="ADAL" clId="{1E834654-E962-4A4A-8C06-F72E06EA1B5E}" dt="2024-04-03T19:05:56.805" v="1716" actId="478"/>
          <ac:picMkLst>
            <pc:docMk/>
            <pc:sldMk cId="265653149" sldId="786"/>
            <ac:picMk id="5" creationId="{B5E70408-D316-40C4-94EA-7601FB57A71D}"/>
          </ac:picMkLst>
        </pc:picChg>
        <pc:picChg chg="add mod">
          <ac:chgData name="Hickman, Lauren" userId="57d0549b-81c2-4944-a939-b1cf8b4e5d27" providerId="ADAL" clId="{1E834654-E962-4A4A-8C06-F72E06EA1B5E}" dt="2024-04-03T19:06:18.319" v="1720" actId="14100"/>
          <ac:picMkLst>
            <pc:docMk/>
            <pc:sldMk cId="265653149" sldId="786"/>
            <ac:picMk id="7" creationId="{6A403970-8601-87C9-0493-92EECA4AA336}"/>
          </ac:picMkLst>
        </pc:picChg>
      </pc:sldChg>
      <pc:sldChg chg="addSp delSp modSp mod">
        <pc:chgData name="Hickman, Lauren" userId="57d0549b-81c2-4944-a939-b1cf8b4e5d27" providerId="ADAL" clId="{1E834654-E962-4A4A-8C06-F72E06EA1B5E}" dt="2024-04-03T19:08:36.800" v="1728" actId="1076"/>
        <pc:sldMkLst>
          <pc:docMk/>
          <pc:sldMk cId="2714666870" sldId="789"/>
        </pc:sldMkLst>
        <pc:picChg chg="del">
          <ac:chgData name="Hickman, Lauren" userId="57d0549b-81c2-4944-a939-b1cf8b4e5d27" providerId="ADAL" clId="{1E834654-E962-4A4A-8C06-F72E06EA1B5E}" dt="2024-04-03T19:08:03.976" v="1721" actId="478"/>
          <ac:picMkLst>
            <pc:docMk/>
            <pc:sldMk cId="2714666870" sldId="789"/>
            <ac:picMk id="5" creationId="{2FC809E7-2644-40C6-8A36-4B6510858E04}"/>
          </ac:picMkLst>
        </pc:picChg>
        <pc:picChg chg="add del">
          <ac:chgData name="Hickman, Lauren" userId="57d0549b-81c2-4944-a939-b1cf8b4e5d27" providerId="ADAL" clId="{1E834654-E962-4A4A-8C06-F72E06EA1B5E}" dt="2024-04-03T19:08:06.977" v="1723" actId="478"/>
          <ac:picMkLst>
            <pc:docMk/>
            <pc:sldMk cId="2714666870" sldId="789"/>
            <ac:picMk id="6" creationId="{A9A02FE2-036B-539D-56AC-F01A8983A264}"/>
          </ac:picMkLst>
        </pc:picChg>
        <pc:picChg chg="add mod">
          <ac:chgData name="Hickman, Lauren" userId="57d0549b-81c2-4944-a939-b1cf8b4e5d27" providerId="ADAL" clId="{1E834654-E962-4A4A-8C06-F72E06EA1B5E}" dt="2024-04-03T19:08:36.800" v="1728" actId="1076"/>
          <ac:picMkLst>
            <pc:docMk/>
            <pc:sldMk cId="2714666870" sldId="789"/>
            <ac:picMk id="4098" creationId="{85A6C34D-210B-8768-861B-16BDBD05930A}"/>
          </ac:picMkLst>
        </pc:picChg>
      </pc:sldChg>
      <pc:sldChg chg="modSp mod">
        <pc:chgData name="Hickman, Lauren" userId="57d0549b-81c2-4944-a939-b1cf8b4e5d27" providerId="ADAL" clId="{1E834654-E962-4A4A-8C06-F72E06EA1B5E}" dt="2024-04-03T19:09:58.484" v="1887" actId="20577"/>
        <pc:sldMkLst>
          <pc:docMk/>
          <pc:sldMk cId="2922168492" sldId="790"/>
        </pc:sldMkLst>
        <pc:spChg chg="mod">
          <ac:chgData name="Hickman, Lauren" userId="57d0549b-81c2-4944-a939-b1cf8b4e5d27" providerId="ADAL" clId="{1E834654-E962-4A4A-8C06-F72E06EA1B5E}" dt="2024-04-03T19:09:58.484" v="1887" actId="20577"/>
          <ac:spMkLst>
            <pc:docMk/>
            <pc:sldMk cId="2922168492" sldId="790"/>
            <ac:spMk id="2" creationId="{CDA294F5-009F-440F-9D0B-977BA5BC732F}"/>
          </ac:spMkLst>
        </pc:spChg>
      </pc:sldChg>
      <pc:sldChg chg="modSp mod">
        <pc:chgData name="Hickman, Lauren" userId="57d0549b-81c2-4944-a939-b1cf8b4e5d27" providerId="ADAL" clId="{1E834654-E962-4A4A-8C06-F72E06EA1B5E}" dt="2024-04-03T19:58:25.812" v="1978" actId="33524"/>
        <pc:sldMkLst>
          <pc:docMk/>
          <pc:sldMk cId="238900415" sldId="792"/>
        </pc:sldMkLst>
        <pc:spChg chg="mod">
          <ac:chgData name="Hickman, Lauren" userId="57d0549b-81c2-4944-a939-b1cf8b4e5d27" providerId="ADAL" clId="{1E834654-E962-4A4A-8C06-F72E06EA1B5E}" dt="2024-04-03T19:58:25.812" v="1978" actId="33524"/>
          <ac:spMkLst>
            <pc:docMk/>
            <pc:sldMk cId="238900415" sldId="792"/>
            <ac:spMk id="14" creationId="{16FB5633-240C-47FB-9F3F-989FD4C18C9C}"/>
          </ac:spMkLst>
        </pc:spChg>
      </pc:sldChg>
      <pc:sldChg chg="addSp delSp modSp mod">
        <pc:chgData name="Hickman, Lauren" userId="57d0549b-81c2-4944-a939-b1cf8b4e5d27" providerId="ADAL" clId="{1E834654-E962-4A4A-8C06-F72E06EA1B5E}" dt="2024-04-03T18:51:35.239" v="1534" actId="14100"/>
        <pc:sldMkLst>
          <pc:docMk/>
          <pc:sldMk cId="886086031" sldId="793"/>
        </pc:sldMkLst>
        <pc:spChg chg="mod">
          <ac:chgData name="Hickman, Lauren" userId="57d0549b-81c2-4944-a939-b1cf8b4e5d27" providerId="ADAL" clId="{1E834654-E962-4A4A-8C06-F72E06EA1B5E}" dt="2024-04-03T18:51:35.239" v="1534" actId="14100"/>
          <ac:spMkLst>
            <pc:docMk/>
            <pc:sldMk cId="886086031" sldId="793"/>
            <ac:spMk id="7" creationId="{283F04F1-3832-40E8-939F-E416D9D85B0F}"/>
          </ac:spMkLst>
        </pc:spChg>
        <pc:spChg chg="mod">
          <ac:chgData name="Hickman, Lauren" userId="57d0549b-81c2-4944-a939-b1cf8b4e5d27" providerId="ADAL" clId="{1E834654-E962-4A4A-8C06-F72E06EA1B5E}" dt="2024-04-03T18:50:49.139" v="1532" actId="14100"/>
          <ac:spMkLst>
            <pc:docMk/>
            <pc:sldMk cId="886086031" sldId="793"/>
            <ac:spMk id="8" creationId="{D4C74197-4DA7-41D8-87D5-CD85C2EA5C60}"/>
          </ac:spMkLst>
        </pc:spChg>
        <pc:picChg chg="del">
          <ac:chgData name="Hickman, Lauren" userId="57d0549b-81c2-4944-a939-b1cf8b4e5d27" providerId="ADAL" clId="{1E834654-E962-4A4A-8C06-F72E06EA1B5E}" dt="2024-04-03T18:44:46.119" v="1520" actId="478"/>
          <ac:picMkLst>
            <pc:docMk/>
            <pc:sldMk cId="886086031" sldId="793"/>
            <ac:picMk id="10" creationId="{864A86AA-45A9-48F4-AC9B-D53D7236D66F}"/>
          </ac:picMkLst>
        </pc:picChg>
        <pc:picChg chg="add del mod">
          <ac:chgData name="Hickman, Lauren" userId="57d0549b-81c2-4944-a939-b1cf8b4e5d27" providerId="ADAL" clId="{1E834654-E962-4A4A-8C06-F72E06EA1B5E}" dt="2024-04-03T18:50:28.502" v="1527" actId="21"/>
          <ac:picMkLst>
            <pc:docMk/>
            <pc:sldMk cId="886086031" sldId="793"/>
            <ac:picMk id="3074" creationId="{03228D32-7B39-6DF5-8601-410071EED39E}"/>
          </ac:picMkLst>
        </pc:picChg>
      </pc:sldChg>
      <pc:sldChg chg="modSp mod">
        <pc:chgData name="Hickman, Lauren" userId="57d0549b-81c2-4944-a939-b1cf8b4e5d27" providerId="ADAL" clId="{1E834654-E962-4A4A-8C06-F72E06EA1B5E}" dt="2024-04-03T19:42:48.638" v="1930" actId="20577"/>
        <pc:sldMkLst>
          <pc:docMk/>
          <pc:sldMk cId="3598241977" sldId="797"/>
        </pc:sldMkLst>
        <pc:spChg chg="mod">
          <ac:chgData name="Hickman, Lauren" userId="57d0549b-81c2-4944-a939-b1cf8b4e5d27" providerId="ADAL" clId="{1E834654-E962-4A4A-8C06-F72E06EA1B5E}" dt="2024-04-03T19:42:48.638" v="1930" actId="20577"/>
          <ac:spMkLst>
            <pc:docMk/>
            <pc:sldMk cId="3598241977" sldId="797"/>
            <ac:spMk id="2" creationId="{7C0944F2-BD23-E577-8C0E-97135B536EE2}"/>
          </ac:spMkLst>
        </pc:spChg>
      </pc:sldChg>
      <pc:sldChg chg="addSp delSp modSp mod">
        <pc:chgData name="Hickman, Lauren" userId="57d0549b-81c2-4944-a939-b1cf8b4e5d27" providerId="ADAL" clId="{1E834654-E962-4A4A-8C06-F72E06EA1B5E}" dt="2024-04-03T19:50:13.594" v="1952" actId="27918"/>
        <pc:sldMkLst>
          <pc:docMk/>
          <pc:sldMk cId="4280166130" sldId="798"/>
        </pc:sldMkLst>
        <pc:spChg chg="add del mod">
          <ac:chgData name="Hickman, Lauren" userId="57d0549b-81c2-4944-a939-b1cf8b4e5d27" providerId="ADAL" clId="{1E834654-E962-4A4A-8C06-F72E06EA1B5E}" dt="2024-04-03T19:47:41.360" v="1942" actId="21"/>
          <ac:spMkLst>
            <pc:docMk/>
            <pc:sldMk cId="4280166130" sldId="798"/>
            <ac:spMk id="3" creationId="{4ADB77F7-C789-8306-84BD-3655A7A40976}"/>
          </ac:spMkLst>
        </pc:spChg>
        <pc:graphicFrameChg chg="add del">
          <ac:chgData name="Hickman, Lauren" userId="57d0549b-81c2-4944-a939-b1cf8b4e5d27" providerId="ADAL" clId="{1E834654-E962-4A4A-8C06-F72E06EA1B5E}" dt="2024-04-03T19:47:41.360" v="1942" actId="21"/>
          <ac:graphicFrameMkLst>
            <pc:docMk/>
            <pc:sldMk cId="4280166130" sldId="798"/>
            <ac:graphicFrameMk id="8" creationId="{D46DF290-9508-4BE0-FD6D-7B307EF3B356}"/>
          </ac:graphicFrameMkLst>
        </pc:graphicFrameChg>
      </pc:sldChg>
      <pc:sldChg chg="modSp mod">
        <pc:chgData name="Hickman, Lauren" userId="57d0549b-81c2-4944-a939-b1cf8b4e5d27" providerId="ADAL" clId="{1E834654-E962-4A4A-8C06-F72E06EA1B5E}" dt="2024-04-03T19:57:42.202" v="1977"/>
        <pc:sldMkLst>
          <pc:docMk/>
          <pc:sldMk cId="571489336" sldId="799"/>
        </pc:sldMkLst>
        <pc:graphicFrameChg chg="mod">
          <ac:chgData name="Hickman, Lauren" userId="57d0549b-81c2-4944-a939-b1cf8b4e5d27" providerId="ADAL" clId="{1E834654-E962-4A4A-8C06-F72E06EA1B5E}" dt="2024-04-03T19:57:42.202" v="1977"/>
          <ac:graphicFrameMkLst>
            <pc:docMk/>
            <pc:sldMk cId="571489336" sldId="799"/>
            <ac:graphicFrameMk id="4" creationId="{A778547B-BC5F-19F4-8434-6C59E3AA4E9B}"/>
          </ac:graphicFrameMkLst>
        </pc:graphicFrameChg>
      </pc:sldChg>
      <pc:sldChg chg="addSp modSp new mod">
        <pc:chgData name="Hickman, Lauren" userId="57d0549b-81c2-4944-a939-b1cf8b4e5d27" providerId="ADAL" clId="{1E834654-E962-4A4A-8C06-F72E06EA1B5E}" dt="2024-04-03T18:00:18.090" v="960" actId="20577"/>
        <pc:sldMkLst>
          <pc:docMk/>
          <pc:sldMk cId="3736786512" sldId="800"/>
        </pc:sldMkLst>
        <pc:spChg chg="mod">
          <ac:chgData name="Hickman, Lauren" userId="57d0549b-81c2-4944-a939-b1cf8b4e5d27" providerId="ADAL" clId="{1E834654-E962-4A4A-8C06-F72E06EA1B5E}" dt="2024-04-03T17:55:17.687" v="437" actId="122"/>
          <ac:spMkLst>
            <pc:docMk/>
            <pc:sldMk cId="3736786512" sldId="800"/>
            <ac:spMk id="2" creationId="{A87A9130-DF52-5100-B131-23059C723BC7}"/>
          </ac:spMkLst>
        </pc:spChg>
        <pc:spChg chg="mod">
          <ac:chgData name="Hickman, Lauren" userId="57d0549b-81c2-4944-a939-b1cf8b4e5d27" providerId="ADAL" clId="{1E834654-E962-4A4A-8C06-F72E06EA1B5E}" dt="2024-04-03T17:58:13.688" v="947" actId="20577"/>
          <ac:spMkLst>
            <pc:docMk/>
            <pc:sldMk cId="3736786512" sldId="800"/>
            <ac:spMk id="3" creationId="{3C322EDD-8C14-ED38-5BFF-BA1BDE056D20}"/>
          </ac:spMkLst>
        </pc:spChg>
        <pc:spChg chg="add mod">
          <ac:chgData name="Hickman, Lauren" userId="57d0549b-81c2-4944-a939-b1cf8b4e5d27" providerId="ADAL" clId="{1E834654-E962-4A4A-8C06-F72E06EA1B5E}" dt="2024-04-03T18:00:18.090" v="960" actId="20577"/>
          <ac:spMkLst>
            <pc:docMk/>
            <pc:sldMk cId="3736786512" sldId="800"/>
            <ac:spMk id="4" creationId="{224713F3-8676-6A5A-A173-50C623FD1C19}"/>
          </ac:spMkLst>
        </pc:spChg>
      </pc:sldChg>
      <pc:sldChg chg="new del">
        <pc:chgData name="Hickman, Lauren" userId="57d0549b-81c2-4944-a939-b1cf8b4e5d27" providerId="ADAL" clId="{1E834654-E962-4A4A-8C06-F72E06EA1B5E}" dt="2024-04-03T18:26:01.189" v="1182" actId="47"/>
        <pc:sldMkLst>
          <pc:docMk/>
          <pc:sldMk cId="2780001813" sldId="801"/>
        </pc:sldMkLst>
      </pc:sldChg>
      <pc:sldChg chg="modSp new mod">
        <pc:chgData name="Hickman, Lauren" userId="57d0549b-81c2-4944-a939-b1cf8b4e5d27" providerId="ADAL" clId="{1E834654-E962-4A4A-8C06-F72E06EA1B5E}" dt="2024-04-03T18:29:09.422" v="1282" actId="404"/>
        <pc:sldMkLst>
          <pc:docMk/>
          <pc:sldMk cId="817577454" sldId="802"/>
        </pc:sldMkLst>
        <pc:spChg chg="mod">
          <ac:chgData name="Hickman, Lauren" userId="57d0549b-81c2-4944-a939-b1cf8b4e5d27" providerId="ADAL" clId="{1E834654-E962-4A4A-8C06-F72E06EA1B5E}" dt="2024-04-03T18:26:46.403" v="1223" actId="122"/>
          <ac:spMkLst>
            <pc:docMk/>
            <pc:sldMk cId="817577454" sldId="802"/>
            <ac:spMk id="2" creationId="{DEF17779-8F9B-6288-7B56-275D710B4FAF}"/>
          </ac:spMkLst>
        </pc:spChg>
        <pc:spChg chg="mod">
          <ac:chgData name="Hickman, Lauren" userId="57d0549b-81c2-4944-a939-b1cf8b4e5d27" providerId="ADAL" clId="{1E834654-E962-4A4A-8C06-F72E06EA1B5E}" dt="2024-04-03T18:29:09.422" v="1282" actId="404"/>
          <ac:spMkLst>
            <pc:docMk/>
            <pc:sldMk cId="817577454" sldId="802"/>
            <ac:spMk id="3" creationId="{F55E835D-27B4-7A48-DC13-8593E225398F}"/>
          </ac:spMkLst>
        </pc:spChg>
      </pc:sldChg>
      <pc:sldChg chg="modSp new mod">
        <pc:chgData name="Hickman, Lauren" userId="57d0549b-81c2-4944-a939-b1cf8b4e5d27" providerId="ADAL" clId="{1E834654-E962-4A4A-8C06-F72E06EA1B5E}" dt="2024-04-03T18:57:44.648" v="1574" actId="122"/>
        <pc:sldMkLst>
          <pc:docMk/>
          <pc:sldMk cId="2401679907" sldId="803"/>
        </pc:sldMkLst>
        <pc:spChg chg="mod">
          <ac:chgData name="Hickman, Lauren" userId="57d0549b-81c2-4944-a939-b1cf8b4e5d27" providerId="ADAL" clId="{1E834654-E962-4A4A-8C06-F72E06EA1B5E}" dt="2024-04-03T18:57:44.648" v="1574" actId="122"/>
          <ac:spMkLst>
            <pc:docMk/>
            <pc:sldMk cId="2401679907" sldId="803"/>
            <ac:spMk id="2" creationId="{647630DF-5857-E782-2BE8-BE9FF71009D6}"/>
          </ac:spMkLst>
        </pc:spChg>
        <pc:spChg chg="mod">
          <ac:chgData name="Hickman, Lauren" userId="57d0549b-81c2-4944-a939-b1cf8b4e5d27" providerId="ADAL" clId="{1E834654-E962-4A4A-8C06-F72E06EA1B5E}" dt="2024-04-03T18:57:17.441" v="1536"/>
          <ac:spMkLst>
            <pc:docMk/>
            <pc:sldMk cId="2401679907" sldId="803"/>
            <ac:spMk id="3" creationId="{BCE37779-410C-7F58-C9B5-4BDC47DB65D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Successful Discharges by Category</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fov="0">
                  <a:rot lat="0" lon="0" rev="0"/>
                </a:camera>
                <a:lightRig rig="flat" dir="t">
                  <a:rot lat="0" lon="0" rev="20040000"/>
                </a:lightRig>
              </a:scene3d>
              <a:sp3d contourW="12700" prstMaterial="dkEdge">
                <a:bevelT w="25400" h="38100" prst="convex"/>
                <a:contourClr>
                  <a:scrgbClr r="0" g="0" b="0">
                    <a:satMod val="115000"/>
                  </a:scrgbClr>
                </a:contourClr>
              </a:sp3d>
            </c:spPr>
            <c:extLst>
              <c:ext xmlns:c16="http://schemas.microsoft.com/office/drawing/2014/chart" uri="{C3380CC4-5D6E-409C-BE32-E72D297353CC}">
                <c16:uniqueId val="{00000001-6C4B-42ED-B664-24BCD3376EFB}"/>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fov="0">
                  <a:rot lat="0" lon="0" rev="0"/>
                </a:camera>
                <a:lightRig rig="flat" dir="t">
                  <a:rot lat="0" lon="0" rev="20040000"/>
                </a:lightRig>
              </a:scene3d>
              <a:sp3d contourW="12700" prstMaterial="dkEdge">
                <a:bevelT w="25400" h="38100" prst="convex"/>
                <a:contourClr>
                  <a:scrgbClr r="0" g="0" b="0">
                    <a:satMod val="115000"/>
                  </a:scrgbClr>
                </a:contourClr>
              </a:sp3d>
            </c:spPr>
            <c:extLst>
              <c:ext xmlns:c16="http://schemas.microsoft.com/office/drawing/2014/chart" uri="{C3380CC4-5D6E-409C-BE32-E72D297353CC}">
                <c16:uniqueId val="{00000003-6C4B-42ED-B664-24BCD3376EFB}"/>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fov="0">
                  <a:rot lat="0" lon="0" rev="0"/>
                </a:camera>
                <a:lightRig rig="flat" dir="t">
                  <a:rot lat="0" lon="0" rev="20040000"/>
                </a:lightRig>
              </a:scene3d>
              <a:sp3d contourW="12700" prstMaterial="dkEdge">
                <a:bevelT w="25400" h="38100" prst="convex"/>
                <a:contourClr>
                  <a:scrgbClr r="0" g="0" b="0">
                    <a:satMod val="115000"/>
                  </a:scrgbClr>
                </a:contourClr>
              </a:sp3d>
            </c:spPr>
            <c:extLst>
              <c:ext xmlns:c16="http://schemas.microsoft.com/office/drawing/2014/chart" uri="{C3380CC4-5D6E-409C-BE32-E72D297353CC}">
                <c16:uniqueId val="{00000005-6C4B-42ED-B664-24BCD3376EFB}"/>
              </c:ext>
            </c:extLst>
          </c:dPt>
          <c:dPt>
            <c:idx val="3"/>
            <c:bubble3D val="0"/>
            <c:spPr>
              <a:gradFill rotWithShape="1">
                <a:gsLst>
                  <a:gs pos="0">
                    <a:schemeClr val="accent4">
                      <a:tint val="43000"/>
                      <a:satMod val="165000"/>
                    </a:schemeClr>
                  </a:gs>
                  <a:gs pos="55000">
                    <a:schemeClr val="accent4">
                      <a:tint val="83000"/>
                      <a:satMod val="155000"/>
                    </a:schemeClr>
                  </a:gs>
                  <a:gs pos="100000">
                    <a:schemeClr val="accent4">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rgbClr r="0" g="0" b="0">
                    <a:satMod val="115000"/>
                  </a:scrgbClr>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Sheet1!$A$2:$A$5</c:f>
              <c:strCache>
                <c:ptCount val="4"/>
                <c:pt idx="0">
                  <c:v>Successful: Restored</c:v>
                </c:pt>
                <c:pt idx="1">
                  <c:v>Successful: Charges Dismissed </c:v>
                </c:pt>
                <c:pt idx="2">
                  <c:v>Sucessful: Maintained Competency </c:v>
                </c:pt>
                <c:pt idx="3">
                  <c:v>Nuetral: Judge stopped services</c:v>
                </c:pt>
              </c:strCache>
            </c:strRef>
          </c:cat>
          <c:val>
            <c:numRef>
              <c:f>Sheet1!$B$2:$B$5</c:f>
              <c:numCache>
                <c:formatCode>General</c:formatCode>
                <c:ptCount val="4"/>
                <c:pt idx="0">
                  <c:v>16</c:v>
                </c:pt>
                <c:pt idx="1">
                  <c:v>6</c:v>
                </c:pt>
                <c:pt idx="2">
                  <c:v>4</c:v>
                </c:pt>
                <c:pt idx="3">
                  <c:v>9</c:v>
                </c:pt>
              </c:numCache>
            </c:numRef>
          </c:val>
          <c:extLst>
            <c:ext xmlns:c16="http://schemas.microsoft.com/office/drawing/2014/chart" uri="{C3380CC4-5D6E-409C-BE32-E72D297353CC}">
              <c16:uniqueId val="{00000006-6C4B-42ED-B664-24BCD3376EF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Unsuccessful Discharges by Category</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fov="0">
                  <a:rot lat="0" lon="0" rev="0"/>
                </a:camera>
                <a:lightRig rig="flat" dir="t">
                  <a:rot lat="0" lon="0" rev="20040000"/>
                </a:lightRig>
              </a:scene3d>
              <a:sp3d contourW="12700" prstMaterial="dkEdge">
                <a:bevelT w="25400" h="38100" prst="convex"/>
                <a:contourClr>
                  <a:scrgbClr r="0" g="0" b="0">
                    <a:satMod val="115000"/>
                  </a:scrgbClr>
                </a:contourClr>
              </a:sp3d>
            </c:spPr>
            <c:extLst>
              <c:ext xmlns:c16="http://schemas.microsoft.com/office/drawing/2014/chart" uri="{C3380CC4-5D6E-409C-BE32-E72D297353CC}">
                <c16:uniqueId val="{00000001-49BE-421F-8907-3FC2FA1532CA}"/>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fov="0">
                  <a:rot lat="0" lon="0" rev="0"/>
                </a:camera>
                <a:lightRig rig="flat" dir="t">
                  <a:rot lat="0" lon="0" rev="20040000"/>
                </a:lightRig>
              </a:scene3d>
              <a:sp3d contourW="12700" prstMaterial="dkEdge">
                <a:bevelT w="25400" h="38100" prst="convex"/>
                <a:contourClr>
                  <a:scrgbClr r="0" g="0" b="0">
                    <a:satMod val="115000"/>
                  </a:scrgbClr>
                </a:contourClr>
              </a:sp3d>
            </c:spPr>
            <c:extLst>
              <c:ext xmlns:c16="http://schemas.microsoft.com/office/drawing/2014/chart" uri="{C3380CC4-5D6E-409C-BE32-E72D297353CC}">
                <c16:uniqueId val="{00000003-49BE-421F-8907-3FC2FA1532CA}"/>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fov="0">
                  <a:rot lat="0" lon="0" rev="0"/>
                </a:camera>
                <a:lightRig rig="flat" dir="t">
                  <a:rot lat="0" lon="0" rev="20040000"/>
                </a:lightRig>
              </a:scene3d>
              <a:sp3d contourW="12700" prstMaterial="dkEdge">
                <a:bevelT w="25400" h="38100" prst="convex"/>
                <a:contourClr>
                  <a:scrgbClr r="0" g="0" b="0">
                    <a:satMod val="115000"/>
                  </a:scrgbClr>
                </a:contourClr>
              </a:sp3d>
            </c:spPr>
            <c:extLst>
              <c:ext xmlns:c16="http://schemas.microsoft.com/office/drawing/2014/chart" uri="{C3380CC4-5D6E-409C-BE32-E72D297353CC}">
                <c16:uniqueId val="{00000005-49BE-421F-8907-3FC2FA1532C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Sheet1!$A$2:$A$4</c:f>
              <c:strCache>
                <c:ptCount val="3"/>
                <c:pt idx="0">
                  <c:v>Unsuccessful: Absconded</c:v>
                </c:pt>
                <c:pt idx="1">
                  <c:v>Unsuccessful: Extended Commitment </c:v>
                </c:pt>
                <c:pt idx="2">
                  <c:v>Unsuccessful:Not Restored</c:v>
                </c:pt>
              </c:strCache>
            </c:strRef>
          </c:cat>
          <c:val>
            <c:numRef>
              <c:f>Sheet1!$B$2:$B$4</c:f>
              <c:numCache>
                <c:formatCode>General</c:formatCode>
                <c:ptCount val="3"/>
                <c:pt idx="0">
                  <c:v>1</c:v>
                </c:pt>
                <c:pt idx="1">
                  <c:v>4</c:v>
                </c:pt>
                <c:pt idx="2">
                  <c:v>1</c:v>
                </c:pt>
              </c:numCache>
            </c:numRef>
          </c:val>
          <c:extLst>
            <c:ext xmlns:c16="http://schemas.microsoft.com/office/drawing/2014/chart" uri="{C3380CC4-5D6E-409C-BE32-E72D297353CC}">
              <c16:uniqueId val="{00000006-49BE-421F-8907-3FC2FA1532C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Total Discharges from MCRT Breakdown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F83-4C6F-BCAD-F9020D58C4C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F83-4C6F-BCAD-F9020D58C4C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extLst>
                <c:ext xmlns:c15="http://schemas.microsoft.com/office/drawing/2012/chart" uri="{02D57815-91ED-43cb-92C2-25804820EDAC}">
                  <c15:fullRef>
                    <c15:sqref>Sheet1!$A$2:$A$7</c15:sqref>
                  </c15:fullRef>
                </c:ext>
              </c:extLst>
              <c:f>Sheet1!$A$2:$A$3</c:f>
              <c:strCache>
                <c:ptCount val="2"/>
                <c:pt idx="0">
                  <c:v>Unsuccessful Discharges </c:v>
                </c:pt>
                <c:pt idx="1">
                  <c:v>Successful Discharges </c:v>
                </c:pt>
              </c:strCache>
            </c:strRef>
          </c:cat>
          <c:val>
            <c:numRef>
              <c:extLst>
                <c:ext xmlns:c15="http://schemas.microsoft.com/office/drawing/2012/chart" uri="{02D57815-91ED-43cb-92C2-25804820EDAC}">
                  <c15:fullRef>
                    <c15:sqref>Sheet1!$B$2:$B$7</c15:sqref>
                  </c15:fullRef>
                </c:ext>
              </c:extLst>
              <c:f>Sheet1!$B$2:$B$3</c:f>
              <c:numCache>
                <c:formatCode>General</c:formatCode>
                <c:ptCount val="2"/>
                <c:pt idx="0">
                  <c:v>5</c:v>
                </c:pt>
                <c:pt idx="1">
                  <c:v>35</c:v>
                </c:pt>
              </c:numCache>
            </c:numRef>
          </c:val>
          <c:extLst>
            <c:ext xmlns:c15="http://schemas.microsoft.com/office/drawing/2012/chart" uri="{02D57815-91ED-43cb-92C2-25804820EDAC}">
              <c15:categoryFilterExceptions/>
            </c:ext>
            <c:ext xmlns:c16="http://schemas.microsoft.com/office/drawing/2014/chart" uri="{C3380CC4-5D6E-409C-BE32-E72D297353CC}">
              <c16:uniqueId val="{0000000C-1F83-4C6F-BCAD-F9020D58C4C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417151397633912"/>
          <c:y val="0.47083150062103313"/>
          <c:w val="0.13686086889393465"/>
          <c:h val="9.6166003851544613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9ECF1C-7F1E-4798-A9B8-C6B6BF11B534}"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62472D4D-C770-40FE-8015-113C29FDB39B}">
      <dgm:prSet phldrT="[Text]" custT="1"/>
      <dgm:spPr>
        <a:solidFill>
          <a:srgbClr val="71BF44"/>
        </a:solidFill>
      </dgm:spPr>
      <dgm:t>
        <a:bodyPr/>
        <a:lstStyle/>
        <a:p>
          <a:r>
            <a:rPr lang="en-US" sz="2000" b="1" i="1" u="sng" dirty="0"/>
            <a:t>MCRT</a:t>
          </a:r>
          <a:endParaRPr lang="en-US" sz="2000" b="1" i="1" dirty="0"/>
        </a:p>
      </dgm:t>
    </dgm:pt>
    <dgm:pt modelId="{FEB1F11E-07F8-497C-8FB7-98A62C9ABF38}" type="parTrans" cxnId="{9F2D311F-C4EF-4F77-8F0A-58353A707DEA}">
      <dgm:prSet/>
      <dgm:spPr/>
      <dgm:t>
        <a:bodyPr/>
        <a:lstStyle/>
        <a:p>
          <a:endParaRPr lang="en-US"/>
        </a:p>
      </dgm:t>
    </dgm:pt>
    <dgm:pt modelId="{449ABD4E-FA69-4B15-9CF2-1A4A7EDBAFDC}" type="sibTrans" cxnId="{9F2D311F-C4EF-4F77-8F0A-58353A707DEA}">
      <dgm:prSet/>
      <dgm:spPr/>
      <dgm:t>
        <a:bodyPr/>
        <a:lstStyle/>
        <a:p>
          <a:endParaRPr lang="en-US"/>
        </a:p>
      </dgm:t>
    </dgm:pt>
    <dgm:pt modelId="{9A5AF1FA-1E04-4D88-95C1-E33E0D2071B6}">
      <dgm:prSet phldrT="[Text]"/>
      <dgm:spPr>
        <a:solidFill>
          <a:schemeClr val="accent3">
            <a:lumMod val="20000"/>
            <a:lumOff val="80000"/>
          </a:schemeClr>
        </a:solidFill>
        <a:ln>
          <a:solidFill>
            <a:srgbClr val="71BF44"/>
          </a:solidFill>
        </a:ln>
      </dgm:spPr>
      <dgm:t>
        <a:bodyPr/>
        <a:lstStyle/>
        <a:p>
          <a:r>
            <a:rPr lang="en-US" i="1" dirty="0"/>
            <a:t>Scenario One:</a:t>
          </a:r>
          <a:br>
            <a:rPr lang="en-US" i="1" dirty="0"/>
          </a:br>
          <a:endParaRPr lang="en-US" i="1" dirty="0"/>
        </a:p>
        <a:p>
          <a:r>
            <a:rPr lang="en-US" dirty="0"/>
            <a:t>- Individual is deemed </a:t>
          </a:r>
          <a:r>
            <a:rPr lang="en-US" b="1" dirty="0"/>
            <a:t>“Incompetent to Stand Trial” </a:t>
          </a:r>
          <a:r>
            <a:rPr lang="en-US" dirty="0"/>
            <a:t>by a Judge</a:t>
          </a:r>
        </a:p>
        <a:p>
          <a:r>
            <a:rPr lang="en-US" dirty="0"/>
            <a:t>- Restoration services are needed to educate and support acquisition of competency skills </a:t>
          </a:r>
        </a:p>
      </dgm:t>
    </dgm:pt>
    <dgm:pt modelId="{1D4C1C10-C685-4D74-A0DA-6116B9F19FA1}" type="parTrans" cxnId="{ED610DD6-8AE5-45B1-A0DA-78DCD210474E}">
      <dgm:prSet/>
      <dgm:spPr/>
      <dgm:t>
        <a:bodyPr/>
        <a:lstStyle/>
        <a:p>
          <a:endParaRPr lang="en-US"/>
        </a:p>
      </dgm:t>
    </dgm:pt>
    <dgm:pt modelId="{DE5D1756-67EE-46D7-8CE4-9C7723774C68}" type="sibTrans" cxnId="{ED610DD6-8AE5-45B1-A0DA-78DCD210474E}">
      <dgm:prSet/>
      <dgm:spPr/>
      <dgm:t>
        <a:bodyPr/>
        <a:lstStyle/>
        <a:p>
          <a:endParaRPr lang="en-US"/>
        </a:p>
      </dgm:t>
    </dgm:pt>
    <dgm:pt modelId="{70D71790-35D7-4204-8C0A-193EFFD05DE5}">
      <dgm:prSet phldrT="[Text]"/>
      <dgm:spPr>
        <a:solidFill>
          <a:schemeClr val="accent2"/>
        </a:solidFill>
      </dgm:spPr>
      <dgm:t>
        <a:bodyPr/>
        <a:lstStyle/>
        <a:p>
          <a:r>
            <a:rPr lang="en-US" b="1" i="1" u="sng" dirty="0"/>
            <a:t>MCRT Maintenance</a:t>
          </a:r>
          <a:endParaRPr lang="en-US" i="1" dirty="0"/>
        </a:p>
      </dgm:t>
    </dgm:pt>
    <dgm:pt modelId="{A590D1E1-6299-4CBE-BEB0-EB9BEC77D63F}" type="parTrans" cxnId="{5BB9C0EE-57CD-4B43-9D83-0FFAC5D434F9}">
      <dgm:prSet/>
      <dgm:spPr/>
      <dgm:t>
        <a:bodyPr/>
        <a:lstStyle/>
        <a:p>
          <a:endParaRPr lang="en-US"/>
        </a:p>
      </dgm:t>
    </dgm:pt>
    <dgm:pt modelId="{E622520E-665C-4282-9537-CC16B266F1DB}" type="sibTrans" cxnId="{5BB9C0EE-57CD-4B43-9D83-0FFAC5D434F9}">
      <dgm:prSet/>
      <dgm:spPr/>
      <dgm:t>
        <a:bodyPr/>
        <a:lstStyle/>
        <a:p>
          <a:endParaRPr lang="en-US"/>
        </a:p>
      </dgm:t>
    </dgm:pt>
    <dgm:pt modelId="{632F7CCB-1DBE-45B0-BB9F-A0749562E242}">
      <dgm:prSet phldrT="[Text]"/>
      <dgm:spPr>
        <a:solidFill>
          <a:schemeClr val="accent2">
            <a:lumMod val="20000"/>
            <a:lumOff val="80000"/>
          </a:schemeClr>
        </a:solidFill>
        <a:ln>
          <a:solidFill>
            <a:srgbClr val="90278E"/>
          </a:solidFill>
        </a:ln>
      </dgm:spPr>
      <dgm:t>
        <a:bodyPr/>
        <a:lstStyle/>
        <a:p>
          <a:r>
            <a:rPr lang="en-US" i="1" dirty="0"/>
            <a:t>Scenario Two:</a:t>
          </a:r>
        </a:p>
        <a:p>
          <a:endParaRPr lang="en-US" dirty="0"/>
        </a:p>
        <a:p>
          <a:r>
            <a:rPr lang="en-US" dirty="0"/>
            <a:t>- Individual has been working with MCRT and is now deemed </a:t>
          </a:r>
          <a:r>
            <a:rPr lang="en-US" b="1" dirty="0"/>
            <a:t>“Competent to Stand Trial” </a:t>
          </a:r>
          <a:r>
            <a:rPr lang="en-US" dirty="0"/>
            <a:t>by a Judge</a:t>
          </a:r>
        </a:p>
        <a:p>
          <a:r>
            <a:rPr lang="en-US" dirty="0"/>
            <a:t>- To reduce “decompensation” of skills, ongoing education may be needed to promote maintenance of skills</a:t>
          </a:r>
        </a:p>
      </dgm:t>
    </dgm:pt>
    <dgm:pt modelId="{F7D6EC70-CAE5-496E-85C1-755DEF46B281}" type="parTrans" cxnId="{1C08DB56-6760-4453-8157-9F17E7B639C2}">
      <dgm:prSet/>
      <dgm:spPr/>
      <dgm:t>
        <a:bodyPr/>
        <a:lstStyle/>
        <a:p>
          <a:endParaRPr lang="en-US"/>
        </a:p>
      </dgm:t>
    </dgm:pt>
    <dgm:pt modelId="{C7CC7CC6-0E3C-4679-BB16-70E9FE35E1AB}" type="sibTrans" cxnId="{1C08DB56-6760-4453-8157-9F17E7B639C2}">
      <dgm:prSet/>
      <dgm:spPr/>
      <dgm:t>
        <a:bodyPr/>
        <a:lstStyle/>
        <a:p>
          <a:endParaRPr lang="en-US"/>
        </a:p>
      </dgm:t>
    </dgm:pt>
    <dgm:pt modelId="{13C2CCAD-B4DE-4388-AA36-9D58012ABE68}">
      <dgm:prSet phldrT="[Text]"/>
      <dgm:spPr>
        <a:solidFill>
          <a:schemeClr val="accent2"/>
        </a:solidFill>
      </dgm:spPr>
      <dgm:t>
        <a:bodyPr/>
        <a:lstStyle/>
        <a:p>
          <a:r>
            <a:rPr lang="en-US" b="1" i="1" u="sng" dirty="0"/>
            <a:t>MCRT Maintenance</a:t>
          </a:r>
          <a:endParaRPr lang="en-US" i="1" dirty="0"/>
        </a:p>
      </dgm:t>
    </dgm:pt>
    <dgm:pt modelId="{37DD6A07-B897-4813-8AD7-FEC045FC532A}" type="parTrans" cxnId="{8FC5C1DC-A36F-4A4F-B551-E0BE945264F7}">
      <dgm:prSet/>
      <dgm:spPr/>
      <dgm:t>
        <a:bodyPr/>
        <a:lstStyle/>
        <a:p>
          <a:endParaRPr lang="en-US"/>
        </a:p>
      </dgm:t>
    </dgm:pt>
    <dgm:pt modelId="{391D64DC-F3CA-4235-97CD-5F922E49B79C}" type="sibTrans" cxnId="{8FC5C1DC-A36F-4A4F-B551-E0BE945264F7}">
      <dgm:prSet/>
      <dgm:spPr/>
      <dgm:t>
        <a:bodyPr/>
        <a:lstStyle/>
        <a:p>
          <a:endParaRPr lang="en-US"/>
        </a:p>
      </dgm:t>
    </dgm:pt>
    <dgm:pt modelId="{DDEA93E8-BA18-42E7-875F-358510B6DA4F}" type="pres">
      <dgm:prSet presAssocID="{E09ECF1C-7F1E-4798-A9B8-C6B6BF11B534}" presName="Name0" presStyleCnt="0">
        <dgm:presLayoutVars>
          <dgm:chMax val="5"/>
          <dgm:chPref val="5"/>
          <dgm:dir/>
          <dgm:animLvl val="lvl"/>
        </dgm:presLayoutVars>
      </dgm:prSet>
      <dgm:spPr/>
    </dgm:pt>
    <dgm:pt modelId="{D78AE922-7BF8-476A-96B1-72149F27D4B2}" type="pres">
      <dgm:prSet presAssocID="{62472D4D-C770-40FE-8015-113C29FDB39B}" presName="parentText1" presStyleLbl="node1" presStyleIdx="0" presStyleCnt="3">
        <dgm:presLayoutVars>
          <dgm:chMax/>
          <dgm:chPref val="3"/>
          <dgm:bulletEnabled val="1"/>
        </dgm:presLayoutVars>
      </dgm:prSet>
      <dgm:spPr/>
    </dgm:pt>
    <dgm:pt modelId="{56240195-C168-4826-BB3D-A8114813C9ED}" type="pres">
      <dgm:prSet presAssocID="{62472D4D-C770-40FE-8015-113C29FDB39B}" presName="childText1" presStyleLbl="solidAlignAcc1" presStyleIdx="0" presStyleCnt="2">
        <dgm:presLayoutVars>
          <dgm:chMax val="0"/>
          <dgm:chPref val="0"/>
          <dgm:bulletEnabled val="1"/>
        </dgm:presLayoutVars>
      </dgm:prSet>
      <dgm:spPr/>
    </dgm:pt>
    <dgm:pt modelId="{CD380C75-3756-453D-93B4-64735F4AB52F}" type="pres">
      <dgm:prSet presAssocID="{70D71790-35D7-4204-8C0A-193EFFD05DE5}" presName="parentText2" presStyleLbl="node1" presStyleIdx="1" presStyleCnt="3">
        <dgm:presLayoutVars>
          <dgm:chMax/>
          <dgm:chPref val="3"/>
          <dgm:bulletEnabled val="1"/>
        </dgm:presLayoutVars>
      </dgm:prSet>
      <dgm:spPr/>
    </dgm:pt>
    <dgm:pt modelId="{1174C7F9-9309-4413-A7A2-93B8899673D3}" type="pres">
      <dgm:prSet presAssocID="{70D71790-35D7-4204-8C0A-193EFFD05DE5}" presName="childText2" presStyleLbl="solidAlignAcc1" presStyleIdx="1" presStyleCnt="2">
        <dgm:presLayoutVars>
          <dgm:chMax val="0"/>
          <dgm:chPref val="0"/>
          <dgm:bulletEnabled val="1"/>
        </dgm:presLayoutVars>
      </dgm:prSet>
      <dgm:spPr/>
    </dgm:pt>
    <dgm:pt modelId="{727D6C05-D0E2-4EB7-84ED-0A278B84BE1D}" type="pres">
      <dgm:prSet presAssocID="{13C2CCAD-B4DE-4388-AA36-9D58012ABE68}" presName="parentText3" presStyleLbl="node1" presStyleIdx="2" presStyleCnt="3">
        <dgm:presLayoutVars>
          <dgm:chMax/>
          <dgm:chPref val="3"/>
          <dgm:bulletEnabled val="1"/>
        </dgm:presLayoutVars>
      </dgm:prSet>
      <dgm:spPr/>
    </dgm:pt>
  </dgm:ptLst>
  <dgm:cxnLst>
    <dgm:cxn modelId="{FDDBAA05-427E-4DBD-97AD-FE491865E0F1}" type="presOf" srcId="{9A5AF1FA-1E04-4D88-95C1-E33E0D2071B6}" destId="{56240195-C168-4826-BB3D-A8114813C9ED}" srcOrd="0" destOrd="0" presId="urn:microsoft.com/office/officeart/2009/3/layout/IncreasingArrowsProcess"/>
    <dgm:cxn modelId="{5A894607-253A-4736-A719-11F93D7D2A21}" type="presOf" srcId="{632F7CCB-1DBE-45B0-BB9F-A0749562E242}" destId="{1174C7F9-9309-4413-A7A2-93B8899673D3}" srcOrd="0" destOrd="0" presId="urn:microsoft.com/office/officeart/2009/3/layout/IncreasingArrowsProcess"/>
    <dgm:cxn modelId="{9F2D311F-C4EF-4F77-8F0A-58353A707DEA}" srcId="{E09ECF1C-7F1E-4798-A9B8-C6B6BF11B534}" destId="{62472D4D-C770-40FE-8015-113C29FDB39B}" srcOrd="0" destOrd="0" parTransId="{FEB1F11E-07F8-497C-8FB7-98A62C9ABF38}" sibTransId="{449ABD4E-FA69-4B15-9CF2-1A4A7EDBAFDC}"/>
    <dgm:cxn modelId="{9A63395C-B388-488E-9820-05BD367C8EF4}" type="presOf" srcId="{62472D4D-C770-40FE-8015-113C29FDB39B}" destId="{D78AE922-7BF8-476A-96B1-72149F27D4B2}" srcOrd="0" destOrd="0" presId="urn:microsoft.com/office/officeart/2009/3/layout/IncreasingArrowsProcess"/>
    <dgm:cxn modelId="{109CC643-AC2B-4EDD-9D73-B9628E1C804C}" type="presOf" srcId="{E09ECF1C-7F1E-4798-A9B8-C6B6BF11B534}" destId="{DDEA93E8-BA18-42E7-875F-358510B6DA4F}" srcOrd="0" destOrd="0" presId="urn:microsoft.com/office/officeart/2009/3/layout/IncreasingArrowsProcess"/>
    <dgm:cxn modelId="{1C08DB56-6760-4453-8157-9F17E7B639C2}" srcId="{70D71790-35D7-4204-8C0A-193EFFD05DE5}" destId="{632F7CCB-1DBE-45B0-BB9F-A0749562E242}" srcOrd="0" destOrd="0" parTransId="{F7D6EC70-CAE5-496E-85C1-755DEF46B281}" sibTransId="{C7CC7CC6-0E3C-4679-BB16-70E9FE35E1AB}"/>
    <dgm:cxn modelId="{14D54783-CC4F-4D72-88FB-F8AE30E30CAA}" type="presOf" srcId="{13C2CCAD-B4DE-4388-AA36-9D58012ABE68}" destId="{727D6C05-D0E2-4EB7-84ED-0A278B84BE1D}" srcOrd="0" destOrd="0" presId="urn:microsoft.com/office/officeart/2009/3/layout/IncreasingArrowsProcess"/>
    <dgm:cxn modelId="{ED610DD6-8AE5-45B1-A0DA-78DCD210474E}" srcId="{62472D4D-C770-40FE-8015-113C29FDB39B}" destId="{9A5AF1FA-1E04-4D88-95C1-E33E0D2071B6}" srcOrd="0" destOrd="0" parTransId="{1D4C1C10-C685-4D74-A0DA-6116B9F19FA1}" sibTransId="{DE5D1756-67EE-46D7-8CE4-9C7723774C68}"/>
    <dgm:cxn modelId="{8FC5C1DC-A36F-4A4F-B551-E0BE945264F7}" srcId="{E09ECF1C-7F1E-4798-A9B8-C6B6BF11B534}" destId="{13C2CCAD-B4DE-4388-AA36-9D58012ABE68}" srcOrd="2" destOrd="0" parTransId="{37DD6A07-B897-4813-8AD7-FEC045FC532A}" sibTransId="{391D64DC-F3CA-4235-97CD-5F922E49B79C}"/>
    <dgm:cxn modelId="{5BB9C0EE-57CD-4B43-9D83-0FFAC5D434F9}" srcId="{E09ECF1C-7F1E-4798-A9B8-C6B6BF11B534}" destId="{70D71790-35D7-4204-8C0A-193EFFD05DE5}" srcOrd="1" destOrd="0" parTransId="{A590D1E1-6299-4CBE-BEB0-EB9BEC77D63F}" sibTransId="{E622520E-665C-4282-9537-CC16B266F1DB}"/>
    <dgm:cxn modelId="{3FB861FC-F3E7-4344-BA18-7A94AAFA29FE}" type="presOf" srcId="{70D71790-35D7-4204-8C0A-193EFFD05DE5}" destId="{CD380C75-3756-453D-93B4-64735F4AB52F}" srcOrd="0" destOrd="0" presId="urn:microsoft.com/office/officeart/2009/3/layout/IncreasingArrowsProcess"/>
    <dgm:cxn modelId="{D05A0E36-1AC6-4456-B330-3D15DB2D0F41}" type="presParOf" srcId="{DDEA93E8-BA18-42E7-875F-358510B6DA4F}" destId="{D78AE922-7BF8-476A-96B1-72149F27D4B2}" srcOrd="0" destOrd="0" presId="urn:microsoft.com/office/officeart/2009/3/layout/IncreasingArrowsProcess"/>
    <dgm:cxn modelId="{606AA4AF-FA8E-4BDB-817C-5E87E6A95842}" type="presParOf" srcId="{DDEA93E8-BA18-42E7-875F-358510B6DA4F}" destId="{56240195-C168-4826-BB3D-A8114813C9ED}" srcOrd="1" destOrd="0" presId="urn:microsoft.com/office/officeart/2009/3/layout/IncreasingArrowsProcess"/>
    <dgm:cxn modelId="{1D2281C5-8834-421C-A3AB-9788EC37D753}" type="presParOf" srcId="{DDEA93E8-BA18-42E7-875F-358510B6DA4F}" destId="{CD380C75-3756-453D-93B4-64735F4AB52F}" srcOrd="2" destOrd="0" presId="urn:microsoft.com/office/officeart/2009/3/layout/IncreasingArrowsProcess"/>
    <dgm:cxn modelId="{02D6D687-2DE8-4550-995F-D76C94E98EFE}" type="presParOf" srcId="{DDEA93E8-BA18-42E7-875F-358510B6DA4F}" destId="{1174C7F9-9309-4413-A7A2-93B8899673D3}" srcOrd="3" destOrd="0" presId="urn:microsoft.com/office/officeart/2009/3/layout/IncreasingArrowsProcess"/>
    <dgm:cxn modelId="{D6B19C0D-FCDF-451A-814E-7CB0B598EDFE}" type="presParOf" srcId="{DDEA93E8-BA18-42E7-875F-358510B6DA4F}" destId="{727D6C05-D0E2-4EB7-84ED-0A278B84BE1D}" srcOrd="4"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1E6627-612A-46C1-BDF6-D14FA1512EB3}" type="doc">
      <dgm:prSet loTypeId="urn:microsoft.com/office/officeart/2005/8/layout/hProcess7" loCatId="list" qsTypeId="urn:microsoft.com/office/officeart/2005/8/quickstyle/simple1" qsCatId="simple" csTypeId="urn:microsoft.com/office/officeart/2005/8/colors/colorful2" csCatId="colorful" phldr="1"/>
      <dgm:spPr/>
      <dgm:t>
        <a:bodyPr/>
        <a:lstStyle/>
        <a:p>
          <a:endParaRPr lang="en-US"/>
        </a:p>
      </dgm:t>
    </dgm:pt>
    <dgm:pt modelId="{1E0DF6F9-EA5C-4420-89B5-E5E50DB4CE13}">
      <dgm:prSet phldrT="[Text]"/>
      <dgm:spPr/>
      <dgm:t>
        <a:bodyPr/>
        <a:lstStyle/>
        <a:p>
          <a:r>
            <a:rPr lang="en-US" b="1"/>
            <a:t>Step 1</a:t>
          </a:r>
        </a:p>
      </dgm:t>
    </dgm:pt>
    <dgm:pt modelId="{77C30B58-BE30-42E3-88BA-2ED324A7C29A}" type="parTrans" cxnId="{1694BCB4-ED62-4099-93F0-3AE5E688D45E}">
      <dgm:prSet/>
      <dgm:spPr/>
      <dgm:t>
        <a:bodyPr/>
        <a:lstStyle/>
        <a:p>
          <a:endParaRPr lang="en-US"/>
        </a:p>
      </dgm:t>
    </dgm:pt>
    <dgm:pt modelId="{733D4A9B-8E42-4F0E-84F1-F640BB61C7B2}" type="sibTrans" cxnId="{1694BCB4-ED62-4099-93F0-3AE5E688D45E}">
      <dgm:prSet/>
      <dgm:spPr/>
      <dgm:t>
        <a:bodyPr/>
        <a:lstStyle/>
        <a:p>
          <a:endParaRPr lang="en-US"/>
        </a:p>
      </dgm:t>
    </dgm:pt>
    <dgm:pt modelId="{52AA407C-FB8E-4DAC-903E-EE26A3AED57C}">
      <dgm:prSet phldrT="[Text]"/>
      <dgm:spPr/>
      <dgm:t>
        <a:bodyPr/>
        <a:lstStyle/>
        <a:p>
          <a:r>
            <a:rPr lang="en-US"/>
            <a:t>Individual is deemed "Incompetent to Stand Trial" by a Judge	</a:t>
          </a:r>
        </a:p>
      </dgm:t>
    </dgm:pt>
    <dgm:pt modelId="{961733AF-D80A-47F4-80B9-A72B0AED946A}" type="parTrans" cxnId="{A5DA77A9-5AD6-4582-B452-A6E44AEA7043}">
      <dgm:prSet/>
      <dgm:spPr/>
      <dgm:t>
        <a:bodyPr/>
        <a:lstStyle/>
        <a:p>
          <a:endParaRPr lang="en-US"/>
        </a:p>
      </dgm:t>
    </dgm:pt>
    <dgm:pt modelId="{77114D1B-A124-4038-A77F-7C07D39EA69B}" type="sibTrans" cxnId="{A5DA77A9-5AD6-4582-B452-A6E44AEA7043}">
      <dgm:prSet/>
      <dgm:spPr/>
      <dgm:t>
        <a:bodyPr/>
        <a:lstStyle/>
        <a:p>
          <a:endParaRPr lang="en-US"/>
        </a:p>
      </dgm:t>
    </dgm:pt>
    <dgm:pt modelId="{CB8A86C6-B1CC-43B4-A7F8-D060DE99890D}">
      <dgm:prSet phldrT="[Text]"/>
      <dgm:spPr/>
      <dgm:t>
        <a:bodyPr/>
        <a:lstStyle/>
        <a:p>
          <a:r>
            <a:rPr lang="en-US" b="1"/>
            <a:t>Step 2</a:t>
          </a:r>
        </a:p>
      </dgm:t>
    </dgm:pt>
    <dgm:pt modelId="{09584C07-6E6C-4D57-A526-E10BF02E9000}" type="parTrans" cxnId="{CA423E6D-A80B-4DDC-A9FE-A600430350C2}">
      <dgm:prSet/>
      <dgm:spPr/>
      <dgm:t>
        <a:bodyPr/>
        <a:lstStyle/>
        <a:p>
          <a:endParaRPr lang="en-US"/>
        </a:p>
      </dgm:t>
    </dgm:pt>
    <dgm:pt modelId="{142E2DC9-02E4-43C7-9A02-3D7D57D6390A}" type="sibTrans" cxnId="{CA423E6D-A80B-4DDC-A9FE-A600430350C2}">
      <dgm:prSet/>
      <dgm:spPr/>
      <dgm:t>
        <a:bodyPr/>
        <a:lstStyle/>
        <a:p>
          <a:endParaRPr lang="en-US"/>
        </a:p>
      </dgm:t>
    </dgm:pt>
    <dgm:pt modelId="{6861D401-7CE4-48BB-B044-809B324AD86A}">
      <dgm:prSet phldrT="[Text]"/>
      <dgm:spPr/>
      <dgm:t>
        <a:bodyPr/>
        <a:lstStyle/>
        <a:p>
          <a:r>
            <a:rPr lang="en-US"/>
            <a:t>Judge orders Competency Restoration Services	</a:t>
          </a:r>
        </a:p>
      </dgm:t>
    </dgm:pt>
    <dgm:pt modelId="{64993C59-FA0E-4A4D-A9CF-DA195BAF450E}" type="parTrans" cxnId="{6956BA11-977A-4C86-8A9D-F88A89EE17B2}">
      <dgm:prSet/>
      <dgm:spPr/>
      <dgm:t>
        <a:bodyPr/>
        <a:lstStyle/>
        <a:p>
          <a:endParaRPr lang="en-US"/>
        </a:p>
      </dgm:t>
    </dgm:pt>
    <dgm:pt modelId="{D3EAA909-3C6C-4F45-B1D8-E3D8E2A63CEE}" type="sibTrans" cxnId="{6956BA11-977A-4C86-8A9D-F88A89EE17B2}">
      <dgm:prSet/>
      <dgm:spPr/>
      <dgm:t>
        <a:bodyPr/>
        <a:lstStyle/>
        <a:p>
          <a:endParaRPr lang="en-US"/>
        </a:p>
      </dgm:t>
    </dgm:pt>
    <dgm:pt modelId="{1F98486E-B430-413C-891A-4D99862695AC}">
      <dgm:prSet phldrT="[Text]"/>
      <dgm:spPr/>
      <dgm:t>
        <a:bodyPr/>
        <a:lstStyle/>
        <a:p>
          <a:r>
            <a:rPr lang="en-US" b="1"/>
            <a:t>Step 3</a:t>
          </a:r>
        </a:p>
      </dgm:t>
    </dgm:pt>
    <dgm:pt modelId="{BB421B85-6DC5-44DD-A3EC-DDB2D4F8EAF9}" type="parTrans" cxnId="{BB9CCC91-6E71-47F2-963F-CA964EA54D3C}">
      <dgm:prSet/>
      <dgm:spPr/>
      <dgm:t>
        <a:bodyPr/>
        <a:lstStyle/>
        <a:p>
          <a:endParaRPr lang="en-US"/>
        </a:p>
      </dgm:t>
    </dgm:pt>
    <dgm:pt modelId="{E9E9CE52-77D6-496C-8620-23FF90BE5C1F}" type="sibTrans" cxnId="{BB9CCC91-6E71-47F2-963F-CA964EA54D3C}">
      <dgm:prSet/>
      <dgm:spPr/>
      <dgm:t>
        <a:bodyPr/>
        <a:lstStyle/>
        <a:p>
          <a:endParaRPr lang="en-US"/>
        </a:p>
      </dgm:t>
    </dgm:pt>
    <dgm:pt modelId="{B86D2333-D11C-44CA-86A0-249835366A68}">
      <dgm:prSet phldrT="[Text]"/>
      <dgm:spPr/>
      <dgm:t>
        <a:bodyPr/>
        <a:lstStyle/>
        <a:p>
          <a:r>
            <a:rPr lang="en-US" dirty="0"/>
            <a:t>County designee* completes the "Merakey MCRT Referral Form"</a:t>
          </a:r>
        </a:p>
      </dgm:t>
    </dgm:pt>
    <dgm:pt modelId="{C2518642-6594-44D1-9668-3FA5FDEA6122}" type="parTrans" cxnId="{C0967D9B-7C3A-42F9-BD2B-3D0BCB92A231}">
      <dgm:prSet/>
      <dgm:spPr/>
      <dgm:t>
        <a:bodyPr/>
        <a:lstStyle/>
        <a:p>
          <a:endParaRPr lang="en-US"/>
        </a:p>
      </dgm:t>
    </dgm:pt>
    <dgm:pt modelId="{89B97BF6-7709-4549-A1AD-4F0B3877E04E}" type="sibTrans" cxnId="{C0967D9B-7C3A-42F9-BD2B-3D0BCB92A231}">
      <dgm:prSet/>
      <dgm:spPr/>
      <dgm:t>
        <a:bodyPr/>
        <a:lstStyle/>
        <a:p>
          <a:endParaRPr lang="en-US"/>
        </a:p>
      </dgm:t>
    </dgm:pt>
    <dgm:pt modelId="{FB53D3AB-38D1-4C29-B5C3-71CCFE867EE1}">
      <dgm:prSet/>
      <dgm:spPr/>
      <dgm:t>
        <a:bodyPr/>
        <a:lstStyle/>
        <a:p>
          <a:r>
            <a:rPr lang="en-US" b="1"/>
            <a:t>Step 4</a:t>
          </a:r>
        </a:p>
      </dgm:t>
    </dgm:pt>
    <dgm:pt modelId="{BD9CF1B3-C92C-494F-A771-3322EC8A233E}" type="parTrans" cxnId="{CC6A2F86-48E1-4CAF-90FA-0E24F8FCD1D4}">
      <dgm:prSet/>
      <dgm:spPr/>
      <dgm:t>
        <a:bodyPr/>
        <a:lstStyle/>
        <a:p>
          <a:endParaRPr lang="en-US"/>
        </a:p>
      </dgm:t>
    </dgm:pt>
    <dgm:pt modelId="{A03E85EF-8903-4141-986B-10388C6B2E9B}" type="sibTrans" cxnId="{CC6A2F86-48E1-4CAF-90FA-0E24F8FCD1D4}">
      <dgm:prSet/>
      <dgm:spPr/>
      <dgm:t>
        <a:bodyPr/>
        <a:lstStyle/>
        <a:p>
          <a:endParaRPr lang="en-US"/>
        </a:p>
      </dgm:t>
    </dgm:pt>
    <dgm:pt modelId="{7ABA63BB-DF9A-4AE2-91BE-C4CD99993E53}">
      <dgm:prSet/>
      <dgm:spPr/>
      <dgm:t>
        <a:bodyPr/>
        <a:lstStyle/>
        <a:p>
          <a:r>
            <a:rPr lang="en-US" b="1"/>
            <a:t>Step 6</a:t>
          </a:r>
        </a:p>
      </dgm:t>
    </dgm:pt>
    <dgm:pt modelId="{F53706FF-295E-4820-ADC3-B794403A9E4C}" type="parTrans" cxnId="{6D574C17-C521-4330-B6F6-47FE275D9A0D}">
      <dgm:prSet/>
      <dgm:spPr/>
      <dgm:t>
        <a:bodyPr/>
        <a:lstStyle/>
        <a:p>
          <a:endParaRPr lang="en-US"/>
        </a:p>
      </dgm:t>
    </dgm:pt>
    <dgm:pt modelId="{ADB444FF-8540-4B33-998E-D4BBBA0BD367}" type="sibTrans" cxnId="{6D574C17-C521-4330-B6F6-47FE275D9A0D}">
      <dgm:prSet/>
      <dgm:spPr/>
      <dgm:t>
        <a:bodyPr/>
        <a:lstStyle/>
        <a:p>
          <a:endParaRPr lang="en-US"/>
        </a:p>
      </dgm:t>
    </dgm:pt>
    <dgm:pt modelId="{9D536AA2-78C8-4212-9917-57FD45140F1D}">
      <dgm:prSet/>
      <dgm:spPr/>
      <dgm:t>
        <a:bodyPr/>
        <a:lstStyle/>
        <a:p>
          <a:r>
            <a:rPr lang="en-US" b="1"/>
            <a:t>Step 5</a:t>
          </a:r>
        </a:p>
      </dgm:t>
    </dgm:pt>
    <dgm:pt modelId="{A9204232-EFF2-47EE-BE04-CCAB2A64D839}" type="parTrans" cxnId="{F214E7B2-4BDD-4C3D-9DA3-03CAD60A85BD}">
      <dgm:prSet/>
      <dgm:spPr/>
      <dgm:t>
        <a:bodyPr/>
        <a:lstStyle/>
        <a:p>
          <a:endParaRPr lang="en-US"/>
        </a:p>
      </dgm:t>
    </dgm:pt>
    <dgm:pt modelId="{C0AA82A4-737C-4DBE-A79F-2AEE9FF4DE45}" type="sibTrans" cxnId="{F214E7B2-4BDD-4C3D-9DA3-03CAD60A85BD}">
      <dgm:prSet/>
      <dgm:spPr/>
      <dgm:t>
        <a:bodyPr/>
        <a:lstStyle/>
        <a:p>
          <a:endParaRPr lang="en-US"/>
        </a:p>
      </dgm:t>
    </dgm:pt>
    <dgm:pt modelId="{3F1A0950-C555-495D-ACEC-A4B0C32A41E5}">
      <dgm:prSet/>
      <dgm:spPr/>
      <dgm:t>
        <a:bodyPr/>
        <a:lstStyle/>
        <a:p>
          <a:r>
            <a:rPr lang="en-US" b="1"/>
            <a:t>Step 7</a:t>
          </a:r>
        </a:p>
      </dgm:t>
    </dgm:pt>
    <dgm:pt modelId="{CADFF60D-2498-45EE-9306-5834AAD58935}" type="parTrans" cxnId="{E8968816-17EE-4F37-8F7F-44A555DDEB38}">
      <dgm:prSet/>
      <dgm:spPr/>
      <dgm:t>
        <a:bodyPr/>
        <a:lstStyle/>
        <a:p>
          <a:endParaRPr lang="en-US"/>
        </a:p>
      </dgm:t>
    </dgm:pt>
    <dgm:pt modelId="{29DB25BA-79F1-46F5-A86D-E7180C610F08}" type="sibTrans" cxnId="{E8968816-17EE-4F37-8F7F-44A555DDEB38}">
      <dgm:prSet/>
      <dgm:spPr/>
      <dgm:t>
        <a:bodyPr/>
        <a:lstStyle/>
        <a:p>
          <a:endParaRPr lang="en-US"/>
        </a:p>
      </dgm:t>
    </dgm:pt>
    <dgm:pt modelId="{78AC4DA9-4775-477B-8A16-2E9BE53B1C77}" type="pres">
      <dgm:prSet presAssocID="{971E6627-612A-46C1-BDF6-D14FA1512EB3}" presName="Name0" presStyleCnt="0">
        <dgm:presLayoutVars>
          <dgm:dir/>
          <dgm:animLvl val="lvl"/>
          <dgm:resizeHandles val="exact"/>
        </dgm:presLayoutVars>
      </dgm:prSet>
      <dgm:spPr/>
    </dgm:pt>
    <dgm:pt modelId="{463E6D18-05FD-492C-8971-E71DE86AAAD2}" type="pres">
      <dgm:prSet presAssocID="{1E0DF6F9-EA5C-4420-89B5-E5E50DB4CE13}" presName="compositeNode" presStyleCnt="0">
        <dgm:presLayoutVars>
          <dgm:bulletEnabled val="1"/>
        </dgm:presLayoutVars>
      </dgm:prSet>
      <dgm:spPr/>
    </dgm:pt>
    <dgm:pt modelId="{7B15CBF7-4623-4A5F-8278-D0018E8B2AA9}" type="pres">
      <dgm:prSet presAssocID="{1E0DF6F9-EA5C-4420-89B5-E5E50DB4CE13}" presName="bgRect" presStyleLbl="node1" presStyleIdx="0" presStyleCnt="7"/>
      <dgm:spPr/>
    </dgm:pt>
    <dgm:pt modelId="{29E6EE6C-6221-47B8-92B6-DDC92DA9EEB1}" type="pres">
      <dgm:prSet presAssocID="{1E0DF6F9-EA5C-4420-89B5-E5E50DB4CE13}" presName="parentNode" presStyleLbl="node1" presStyleIdx="0" presStyleCnt="7">
        <dgm:presLayoutVars>
          <dgm:chMax val="0"/>
          <dgm:bulletEnabled val="1"/>
        </dgm:presLayoutVars>
      </dgm:prSet>
      <dgm:spPr/>
    </dgm:pt>
    <dgm:pt modelId="{C901D749-E875-42D5-85A8-D410CC20CDBA}" type="pres">
      <dgm:prSet presAssocID="{1E0DF6F9-EA5C-4420-89B5-E5E50DB4CE13}" presName="childNode" presStyleLbl="node1" presStyleIdx="0" presStyleCnt="7">
        <dgm:presLayoutVars>
          <dgm:bulletEnabled val="1"/>
        </dgm:presLayoutVars>
      </dgm:prSet>
      <dgm:spPr/>
    </dgm:pt>
    <dgm:pt modelId="{0B049CDC-7BB3-4C5D-8BD0-F17463ACAA29}" type="pres">
      <dgm:prSet presAssocID="{733D4A9B-8E42-4F0E-84F1-F640BB61C7B2}" presName="hSp" presStyleCnt="0"/>
      <dgm:spPr/>
    </dgm:pt>
    <dgm:pt modelId="{3DF3BAD3-48BF-4E19-AFD7-DA1D5A0080BC}" type="pres">
      <dgm:prSet presAssocID="{733D4A9B-8E42-4F0E-84F1-F640BB61C7B2}" presName="vProcSp" presStyleCnt="0"/>
      <dgm:spPr/>
    </dgm:pt>
    <dgm:pt modelId="{DB0408C8-A923-48D5-9D88-4CC56C50791E}" type="pres">
      <dgm:prSet presAssocID="{733D4A9B-8E42-4F0E-84F1-F640BB61C7B2}" presName="vSp1" presStyleCnt="0"/>
      <dgm:spPr/>
    </dgm:pt>
    <dgm:pt modelId="{24698D6B-8316-44CD-B6FA-685639E47A44}" type="pres">
      <dgm:prSet presAssocID="{733D4A9B-8E42-4F0E-84F1-F640BB61C7B2}" presName="simulatedConn" presStyleLbl="solidFgAcc1" presStyleIdx="0" presStyleCnt="6"/>
      <dgm:spPr/>
    </dgm:pt>
    <dgm:pt modelId="{0214D846-A936-4414-BA9C-1868429B3F0D}" type="pres">
      <dgm:prSet presAssocID="{733D4A9B-8E42-4F0E-84F1-F640BB61C7B2}" presName="vSp2" presStyleCnt="0"/>
      <dgm:spPr/>
    </dgm:pt>
    <dgm:pt modelId="{DDDCB477-E78E-4A49-B99C-7CEFD04B4C0B}" type="pres">
      <dgm:prSet presAssocID="{733D4A9B-8E42-4F0E-84F1-F640BB61C7B2}" presName="sibTrans" presStyleCnt="0"/>
      <dgm:spPr/>
    </dgm:pt>
    <dgm:pt modelId="{A4A7192F-A909-4D48-9AA5-2A776B60D5A7}" type="pres">
      <dgm:prSet presAssocID="{CB8A86C6-B1CC-43B4-A7F8-D060DE99890D}" presName="compositeNode" presStyleCnt="0">
        <dgm:presLayoutVars>
          <dgm:bulletEnabled val="1"/>
        </dgm:presLayoutVars>
      </dgm:prSet>
      <dgm:spPr/>
    </dgm:pt>
    <dgm:pt modelId="{EDB49D0A-469B-4F27-819D-3BCA7A4EA16B}" type="pres">
      <dgm:prSet presAssocID="{CB8A86C6-B1CC-43B4-A7F8-D060DE99890D}" presName="bgRect" presStyleLbl="node1" presStyleIdx="1" presStyleCnt="7"/>
      <dgm:spPr/>
    </dgm:pt>
    <dgm:pt modelId="{C710BCA0-3ADE-4DBF-9728-B3EF69A3B82B}" type="pres">
      <dgm:prSet presAssocID="{CB8A86C6-B1CC-43B4-A7F8-D060DE99890D}" presName="parentNode" presStyleLbl="node1" presStyleIdx="1" presStyleCnt="7">
        <dgm:presLayoutVars>
          <dgm:chMax val="0"/>
          <dgm:bulletEnabled val="1"/>
        </dgm:presLayoutVars>
      </dgm:prSet>
      <dgm:spPr/>
    </dgm:pt>
    <dgm:pt modelId="{D9326BC4-8876-4021-AC7F-7C60A87FF648}" type="pres">
      <dgm:prSet presAssocID="{CB8A86C6-B1CC-43B4-A7F8-D060DE99890D}" presName="childNode" presStyleLbl="node1" presStyleIdx="1" presStyleCnt="7">
        <dgm:presLayoutVars>
          <dgm:bulletEnabled val="1"/>
        </dgm:presLayoutVars>
      </dgm:prSet>
      <dgm:spPr/>
    </dgm:pt>
    <dgm:pt modelId="{B3452D46-FCAF-4D31-B018-988D2A262067}" type="pres">
      <dgm:prSet presAssocID="{142E2DC9-02E4-43C7-9A02-3D7D57D6390A}" presName="hSp" presStyleCnt="0"/>
      <dgm:spPr/>
    </dgm:pt>
    <dgm:pt modelId="{A583732C-BD2C-41D3-A494-BFCE7119E836}" type="pres">
      <dgm:prSet presAssocID="{142E2DC9-02E4-43C7-9A02-3D7D57D6390A}" presName="vProcSp" presStyleCnt="0"/>
      <dgm:spPr/>
    </dgm:pt>
    <dgm:pt modelId="{DF0DFB88-BD01-4345-869F-B1627A9BCADC}" type="pres">
      <dgm:prSet presAssocID="{142E2DC9-02E4-43C7-9A02-3D7D57D6390A}" presName="vSp1" presStyleCnt="0"/>
      <dgm:spPr/>
    </dgm:pt>
    <dgm:pt modelId="{D019CA75-8F95-4FB8-A0EC-DC00C07675CD}" type="pres">
      <dgm:prSet presAssocID="{142E2DC9-02E4-43C7-9A02-3D7D57D6390A}" presName="simulatedConn" presStyleLbl="solidFgAcc1" presStyleIdx="1" presStyleCnt="6"/>
      <dgm:spPr/>
    </dgm:pt>
    <dgm:pt modelId="{DD8E15DF-B94B-4F43-8A97-FA6639A664EF}" type="pres">
      <dgm:prSet presAssocID="{142E2DC9-02E4-43C7-9A02-3D7D57D6390A}" presName="vSp2" presStyleCnt="0"/>
      <dgm:spPr/>
    </dgm:pt>
    <dgm:pt modelId="{70DB6F6E-226C-45BD-B8FB-5D8AFB6A9BDE}" type="pres">
      <dgm:prSet presAssocID="{142E2DC9-02E4-43C7-9A02-3D7D57D6390A}" presName="sibTrans" presStyleCnt="0"/>
      <dgm:spPr/>
    </dgm:pt>
    <dgm:pt modelId="{45B4348A-B8F6-4221-8361-2314E8B8F910}" type="pres">
      <dgm:prSet presAssocID="{1F98486E-B430-413C-891A-4D99862695AC}" presName="compositeNode" presStyleCnt="0">
        <dgm:presLayoutVars>
          <dgm:bulletEnabled val="1"/>
        </dgm:presLayoutVars>
      </dgm:prSet>
      <dgm:spPr/>
    </dgm:pt>
    <dgm:pt modelId="{5F9E4ABF-7129-4C81-9AE4-F0257D60E54B}" type="pres">
      <dgm:prSet presAssocID="{1F98486E-B430-413C-891A-4D99862695AC}" presName="bgRect" presStyleLbl="node1" presStyleIdx="2" presStyleCnt="7"/>
      <dgm:spPr/>
    </dgm:pt>
    <dgm:pt modelId="{B0D677EF-CC0A-4732-A890-B55A73CA7E9A}" type="pres">
      <dgm:prSet presAssocID="{1F98486E-B430-413C-891A-4D99862695AC}" presName="parentNode" presStyleLbl="node1" presStyleIdx="2" presStyleCnt="7">
        <dgm:presLayoutVars>
          <dgm:chMax val="0"/>
          <dgm:bulletEnabled val="1"/>
        </dgm:presLayoutVars>
      </dgm:prSet>
      <dgm:spPr/>
    </dgm:pt>
    <dgm:pt modelId="{5714E2AA-C2DF-4093-A7D5-516AE0AC2503}" type="pres">
      <dgm:prSet presAssocID="{1F98486E-B430-413C-891A-4D99862695AC}" presName="childNode" presStyleLbl="node1" presStyleIdx="2" presStyleCnt="7">
        <dgm:presLayoutVars>
          <dgm:bulletEnabled val="1"/>
        </dgm:presLayoutVars>
      </dgm:prSet>
      <dgm:spPr/>
    </dgm:pt>
    <dgm:pt modelId="{CA8269BE-F34A-491A-A33A-BBC2269327E6}" type="pres">
      <dgm:prSet presAssocID="{E9E9CE52-77D6-496C-8620-23FF90BE5C1F}" presName="hSp" presStyleCnt="0"/>
      <dgm:spPr/>
    </dgm:pt>
    <dgm:pt modelId="{4208533A-220D-477D-AB3A-D25844D69371}" type="pres">
      <dgm:prSet presAssocID="{E9E9CE52-77D6-496C-8620-23FF90BE5C1F}" presName="vProcSp" presStyleCnt="0"/>
      <dgm:spPr/>
    </dgm:pt>
    <dgm:pt modelId="{89490FA0-AAFA-4F18-B35F-8E049AF4E41B}" type="pres">
      <dgm:prSet presAssocID="{E9E9CE52-77D6-496C-8620-23FF90BE5C1F}" presName="vSp1" presStyleCnt="0"/>
      <dgm:spPr/>
    </dgm:pt>
    <dgm:pt modelId="{7035F8D0-6C36-45C7-9214-62C2F8081B88}" type="pres">
      <dgm:prSet presAssocID="{E9E9CE52-77D6-496C-8620-23FF90BE5C1F}" presName="simulatedConn" presStyleLbl="solidFgAcc1" presStyleIdx="2" presStyleCnt="6"/>
      <dgm:spPr/>
    </dgm:pt>
    <dgm:pt modelId="{821EF49B-50B5-418D-A203-E4345104F0F4}" type="pres">
      <dgm:prSet presAssocID="{E9E9CE52-77D6-496C-8620-23FF90BE5C1F}" presName="vSp2" presStyleCnt="0"/>
      <dgm:spPr/>
    </dgm:pt>
    <dgm:pt modelId="{8266F826-1634-4459-8E13-DF6C355A2C8E}" type="pres">
      <dgm:prSet presAssocID="{E9E9CE52-77D6-496C-8620-23FF90BE5C1F}" presName="sibTrans" presStyleCnt="0"/>
      <dgm:spPr/>
    </dgm:pt>
    <dgm:pt modelId="{50BC8EBC-2C84-411C-8D48-532969259879}" type="pres">
      <dgm:prSet presAssocID="{FB53D3AB-38D1-4C29-B5C3-71CCFE867EE1}" presName="compositeNode" presStyleCnt="0">
        <dgm:presLayoutVars>
          <dgm:bulletEnabled val="1"/>
        </dgm:presLayoutVars>
      </dgm:prSet>
      <dgm:spPr/>
    </dgm:pt>
    <dgm:pt modelId="{F8231CD7-4805-4CE7-8294-3F480A7E9999}" type="pres">
      <dgm:prSet presAssocID="{FB53D3AB-38D1-4C29-B5C3-71CCFE867EE1}" presName="bgRect" presStyleLbl="node1" presStyleIdx="3" presStyleCnt="7"/>
      <dgm:spPr/>
    </dgm:pt>
    <dgm:pt modelId="{3AC048E5-BAE3-410C-81DC-AB8DC34DE406}" type="pres">
      <dgm:prSet presAssocID="{FB53D3AB-38D1-4C29-B5C3-71CCFE867EE1}" presName="parentNode" presStyleLbl="node1" presStyleIdx="3" presStyleCnt="7">
        <dgm:presLayoutVars>
          <dgm:chMax val="0"/>
          <dgm:bulletEnabled val="1"/>
        </dgm:presLayoutVars>
      </dgm:prSet>
      <dgm:spPr/>
    </dgm:pt>
    <dgm:pt modelId="{F308EF60-B73B-441A-94AF-3C7B24831039}" type="pres">
      <dgm:prSet presAssocID="{A03E85EF-8903-4141-986B-10388C6B2E9B}" presName="hSp" presStyleCnt="0"/>
      <dgm:spPr/>
    </dgm:pt>
    <dgm:pt modelId="{7227AE8D-9138-41AA-9B92-D7BF78CC18CD}" type="pres">
      <dgm:prSet presAssocID="{A03E85EF-8903-4141-986B-10388C6B2E9B}" presName="vProcSp" presStyleCnt="0"/>
      <dgm:spPr/>
    </dgm:pt>
    <dgm:pt modelId="{F63E6D39-F97A-4565-AD9B-A7EAB2B74DF4}" type="pres">
      <dgm:prSet presAssocID="{A03E85EF-8903-4141-986B-10388C6B2E9B}" presName="vSp1" presStyleCnt="0"/>
      <dgm:spPr/>
    </dgm:pt>
    <dgm:pt modelId="{33BE6A81-797D-434A-BE85-5FC29F8C1823}" type="pres">
      <dgm:prSet presAssocID="{A03E85EF-8903-4141-986B-10388C6B2E9B}" presName="simulatedConn" presStyleLbl="solidFgAcc1" presStyleIdx="3" presStyleCnt="6"/>
      <dgm:spPr/>
    </dgm:pt>
    <dgm:pt modelId="{D1F7098C-9A1C-4B12-A843-BD37D799A09B}" type="pres">
      <dgm:prSet presAssocID="{A03E85EF-8903-4141-986B-10388C6B2E9B}" presName="vSp2" presStyleCnt="0"/>
      <dgm:spPr/>
    </dgm:pt>
    <dgm:pt modelId="{5226F6D3-6E1C-439A-AAD7-F7D3D5B052C9}" type="pres">
      <dgm:prSet presAssocID="{A03E85EF-8903-4141-986B-10388C6B2E9B}" presName="sibTrans" presStyleCnt="0"/>
      <dgm:spPr/>
    </dgm:pt>
    <dgm:pt modelId="{B178ABE9-6A71-4409-851A-B321934DAF60}" type="pres">
      <dgm:prSet presAssocID="{9D536AA2-78C8-4212-9917-57FD45140F1D}" presName="compositeNode" presStyleCnt="0">
        <dgm:presLayoutVars>
          <dgm:bulletEnabled val="1"/>
        </dgm:presLayoutVars>
      </dgm:prSet>
      <dgm:spPr/>
    </dgm:pt>
    <dgm:pt modelId="{B641574D-D3D4-4CAD-A21D-309CA2F3EB30}" type="pres">
      <dgm:prSet presAssocID="{9D536AA2-78C8-4212-9917-57FD45140F1D}" presName="bgRect" presStyleLbl="node1" presStyleIdx="4" presStyleCnt="7"/>
      <dgm:spPr/>
    </dgm:pt>
    <dgm:pt modelId="{0452E420-25C1-49E8-A48C-58F28DE4F926}" type="pres">
      <dgm:prSet presAssocID="{9D536AA2-78C8-4212-9917-57FD45140F1D}" presName="parentNode" presStyleLbl="node1" presStyleIdx="4" presStyleCnt="7">
        <dgm:presLayoutVars>
          <dgm:chMax val="0"/>
          <dgm:bulletEnabled val="1"/>
        </dgm:presLayoutVars>
      </dgm:prSet>
      <dgm:spPr/>
    </dgm:pt>
    <dgm:pt modelId="{93A58D37-ED82-4B30-837D-F20ED1B15697}" type="pres">
      <dgm:prSet presAssocID="{C0AA82A4-737C-4DBE-A79F-2AEE9FF4DE45}" presName="hSp" presStyleCnt="0"/>
      <dgm:spPr/>
    </dgm:pt>
    <dgm:pt modelId="{3F57E25C-C9D8-4DA2-9118-B475419F2D20}" type="pres">
      <dgm:prSet presAssocID="{C0AA82A4-737C-4DBE-A79F-2AEE9FF4DE45}" presName="vProcSp" presStyleCnt="0"/>
      <dgm:spPr/>
    </dgm:pt>
    <dgm:pt modelId="{66A3DCA1-9B00-4E2D-A6ED-65BE2C6AA08B}" type="pres">
      <dgm:prSet presAssocID="{C0AA82A4-737C-4DBE-A79F-2AEE9FF4DE45}" presName="vSp1" presStyleCnt="0"/>
      <dgm:spPr/>
    </dgm:pt>
    <dgm:pt modelId="{32566C7D-8ACB-4048-B0EC-B6B828C23D2D}" type="pres">
      <dgm:prSet presAssocID="{C0AA82A4-737C-4DBE-A79F-2AEE9FF4DE45}" presName="simulatedConn" presStyleLbl="solidFgAcc1" presStyleIdx="4" presStyleCnt="6"/>
      <dgm:spPr/>
    </dgm:pt>
    <dgm:pt modelId="{1DCC0E62-C56E-4CE0-BB50-DD4F906057E5}" type="pres">
      <dgm:prSet presAssocID="{C0AA82A4-737C-4DBE-A79F-2AEE9FF4DE45}" presName="vSp2" presStyleCnt="0"/>
      <dgm:spPr/>
    </dgm:pt>
    <dgm:pt modelId="{93B4AF45-A079-45DB-8900-76BD7143840A}" type="pres">
      <dgm:prSet presAssocID="{C0AA82A4-737C-4DBE-A79F-2AEE9FF4DE45}" presName="sibTrans" presStyleCnt="0"/>
      <dgm:spPr/>
    </dgm:pt>
    <dgm:pt modelId="{27B9BA3A-8C5A-419D-8F25-878F7A71CD6B}" type="pres">
      <dgm:prSet presAssocID="{7ABA63BB-DF9A-4AE2-91BE-C4CD99993E53}" presName="compositeNode" presStyleCnt="0">
        <dgm:presLayoutVars>
          <dgm:bulletEnabled val="1"/>
        </dgm:presLayoutVars>
      </dgm:prSet>
      <dgm:spPr/>
    </dgm:pt>
    <dgm:pt modelId="{0DE5D751-8A9F-411B-A1E0-2A58D1A6AE80}" type="pres">
      <dgm:prSet presAssocID="{7ABA63BB-DF9A-4AE2-91BE-C4CD99993E53}" presName="bgRect" presStyleLbl="node1" presStyleIdx="5" presStyleCnt="7"/>
      <dgm:spPr/>
    </dgm:pt>
    <dgm:pt modelId="{2C24EB31-9C17-49F9-92A3-DB3CED536472}" type="pres">
      <dgm:prSet presAssocID="{7ABA63BB-DF9A-4AE2-91BE-C4CD99993E53}" presName="parentNode" presStyleLbl="node1" presStyleIdx="5" presStyleCnt="7">
        <dgm:presLayoutVars>
          <dgm:chMax val="0"/>
          <dgm:bulletEnabled val="1"/>
        </dgm:presLayoutVars>
      </dgm:prSet>
      <dgm:spPr/>
    </dgm:pt>
    <dgm:pt modelId="{2D135F76-DF78-4CFB-A9F3-0BDA104E13D6}" type="pres">
      <dgm:prSet presAssocID="{ADB444FF-8540-4B33-998E-D4BBBA0BD367}" presName="hSp" presStyleCnt="0"/>
      <dgm:spPr/>
    </dgm:pt>
    <dgm:pt modelId="{5506EA00-61B1-4635-8135-D79D00B0B14A}" type="pres">
      <dgm:prSet presAssocID="{ADB444FF-8540-4B33-998E-D4BBBA0BD367}" presName="vProcSp" presStyleCnt="0"/>
      <dgm:spPr/>
    </dgm:pt>
    <dgm:pt modelId="{5EA0A742-12AE-4429-B2C8-39961C5BD067}" type="pres">
      <dgm:prSet presAssocID="{ADB444FF-8540-4B33-998E-D4BBBA0BD367}" presName="vSp1" presStyleCnt="0"/>
      <dgm:spPr/>
    </dgm:pt>
    <dgm:pt modelId="{A3A37FA2-CE40-49A9-97E6-82EA009B5398}" type="pres">
      <dgm:prSet presAssocID="{ADB444FF-8540-4B33-998E-D4BBBA0BD367}" presName="simulatedConn" presStyleLbl="solidFgAcc1" presStyleIdx="5" presStyleCnt="6"/>
      <dgm:spPr/>
    </dgm:pt>
    <dgm:pt modelId="{A43E6D60-FE6B-4EED-AB9F-3F0E500F073B}" type="pres">
      <dgm:prSet presAssocID="{ADB444FF-8540-4B33-998E-D4BBBA0BD367}" presName="vSp2" presStyleCnt="0"/>
      <dgm:spPr/>
    </dgm:pt>
    <dgm:pt modelId="{22463083-8522-4BC2-9971-FF6D6E275756}" type="pres">
      <dgm:prSet presAssocID="{ADB444FF-8540-4B33-998E-D4BBBA0BD367}" presName="sibTrans" presStyleCnt="0"/>
      <dgm:spPr/>
    </dgm:pt>
    <dgm:pt modelId="{2C2B8EDE-C92F-4F65-97C8-34DF647D1CB3}" type="pres">
      <dgm:prSet presAssocID="{3F1A0950-C555-495D-ACEC-A4B0C32A41E5}" presName="compositeNode" presStyleCnt="0">
        <dgm:presLayoutVars>
          <dgm:bulletEnabled val="1"/>
        </dgm:presLayoutVars>
      </dgm:prSet>
      <dgm:spPr/>
    </dgm:pt>
    <dgm:pt modelId="{0314B177-C41D-4468-8852-C8F54BEEF64A}" type="pres">
      <dgm:prSet presAssocID="{3F1A0950-C555-495D-ACEC-A4B0C32A41E5}" presName="bgRect" presStyleLbl="node1" presStyleIdx="6" presStyleCnt="7"/>
      <dgm:spPr/>
    </dgm:pt>
    <dgm:pt modelId="{5CB5FFFA-BEA9-4116-8B9E-80DBFFA72C09}" type="pres">
      <dgm:prSet presAssocID="{3F1A0950-C555-495D-ACEC-A4B0C32A41E5}" presName="parentNode" presStyleLbl="node1" presStyleIdx="6" presStyleCnt="7">
        <dgm:presLayoutVars>
          <dgm:chMax val="0"/>
          <dgm:bulletEnabled val="1"/>
        </dgm:presLayoutVars>
      </dgm:prSet>
      <dgm:spPr/>
    </dgm:pt>
  </dgm:ptLst>
  <dgm:cxnLst>
    <dgm:cxn modelId="{81E4A20F-74DB-4C7D-8D6C-0EE02A3E2375}" type="presOf" srcId="{CB8A86C6-B1CC-43B4-A7F8-D060DE99890D}" destId="{EDB49D0A-469B-4F27-819D-3BCA7A4EA16B}" srcOrd="0" destOrd="0" presId="urn:microsoft.com/office/officeart/2005/8/layout/hProcess7"/>
    <dgm:cxn modelId="{6956BA11-977A-4C86-8A9D-F88A89EE17B2}" srcId="{CB8A86C6-B1CC-43B4-A7F8-D060DE99890D}" destId="{6861D401-7CE4-48BB-B044-809B324AD86A}" srcOrd="0" destOrd="0" parTransId="{64993C59-FA0E-4A4D-A9CF-DA195BAF450E}" sibTransId="{D3EAA909-3C6C-4F45-B1D8-E3D8E2A63CEE}"/>
    <dgm:cxn modelId="{E8968816-17EE-4F37-8F7F-44A555DDEB38}" srcId="{971E6627-612A-46C1-BDF6-D14FA1512EB3}" destId="{3F1A0950-C555-495D-ACEC-A4B0C32A41E5}" srcOrd="6" destOrd="0" parTransId="{CADFF60D-2498-45EE-9306-5834AAD58935}" sibTransId="{29DB25BA-79F1-46F5-A86D-E7180C610F08}"/>
    <dgm:cxn modelId="{6D574C17-C521-4330-B6F6-47FE275D9A0D}" srcId="{971E6627-612A-46C1-BDF6-D14FA1512EB3}" destId="{7ABA63BB-DF9A-4AE2-91BE-C4CD99993E53}" srcOrd="5" destOrd="0" parTransId="{F53706FF-295E-4820-ADC3-B794403A9E4C}" sibTransId="{ADB444FF-8540-4B33-998E-D4BBBA0BD367}"/>
    <dgm:cxn modelId="{644DED19-DCA0-40DD-AE34-C9AE01C8FB87}" type="presOf" srcId="{1F98486E-B430-413C-891A-4D99862695AC}" destId="{B0D677EF-CC0A-4732-A890-B55A73CA7E9A}" srcOrd="1" destOrd="0" presId="urn:microsoft.com/office/officeart/2005/8/layout/hProcess7"/>
    <dgm:cxn modelId="{FB372220-DE8A-49BB-ACD5-4FD7598AC2BC}" type="presOf" srcId="{971E6627-612A-46C1-BDF6-D14FA1512EB3}" destId="{78AC4DA9-4775-477B-8A16-2E9BE53B1C77}" srcOrd="0" destOrd="0" presId="urn:microsoft.com/office/officeart/2005/8/layout/hProcess7"/>
    <dgm:cxn modelId="{84313626-EBB3-443E-A489-69E67DDCD33B}" type="presOf" srcId="{CB8A86C6-B1CC-43B4-A7F8-D060DE99890D}" destId="{C710BCA0-3ADE-4DBF-9728-B3EF69A3B82B}" srcOrd="1" destOrd="0" presId="urn:microsoft.com/office/officeart/2005/8/layout/hProcess7"/>
    <dgm:cxn modelId="{4DB67942-CA22-4670-9F25-D0CAD06AC547}" type="presOf" srcId="{3F1A0950-C555-495D-ACEC-A4B0C32A41E5}" destId="{0314B177-C41D-4468-8852-C8F54BEEF64A}" srcOrd="0" destOrd="0" presId="urn:microsoft.com/office/officeart/2005/8/layout/hProcess7"/>
    <dgm:cxn modelId="{216F9342-B100-4157-BF20-7C2F6D1F2FB4}" type="presOf" srcId="{3F1A0950-C555-495D-ACEC-A4B0C32A41E5}" destId="{5CB5FFFA-BEA9-4116-8B9E-80DBFFA72C09}" srcOrd="1" destOrd="0" presId="urn:microsoft.com/office/officeart/2005/8/layout/hProcess7"/>
    <dgm:cxn modelId="{E4FA7D43-F224-4669-BC19-8C61468D999C}" type="presOf" srcId="{FB53D3AB-38D1-4C29-B5C3-71CCFE867EE1}" destId="{3AC048E5-BAE3-410C-81DC-AB8DC34DE406}" srcOrd="1" destOrd="0" presId="urn:microsoft.com/office/officeart/2005/8/layout/hProcess7"/>
    <dgm:cxn modelId="{C19CFD6B-BA04-4583-A7B5-71022F30775A}" type="presOf" srcId="{FB53D3AB-38D1-4C29-B5C3-71CCFE867EE1}" destId="{F8231CD7-4805-4CE7-8294-3F480A7E9999}" srcOrd="0" destOrd="0" presId="urn:microsoft.com/office/officeart/2005/8/layout/hProcess7"/>
    <dgm:cxn modelId="{CA423E6D-A80B-4DDC-A9FE-A600430350C2}" srcId="{971E6627-612A-46C1-BDF6-D14FA1512EB3}" destId="{CB8A86C6-B1CC-43B4-A7F8-D060DE99890D}" srcOrd="1" destOrd="0" parTransId="{09584C07-6E6C-4D57-A526-E10BF02E9000}" sibTransId="{142E2DC9-02E4-43C7-9A02-3D7D57D6390A}"/>
    <dgm:cxn modelId="{DB965A54-C17D-4307-B2E3-DE4600139FD6}" type="presOf" srcId="{B86D2333-D11C-44CA-86A0-249835366A68}" destId="{5714E2AA-C2DF-4093-A7D5-516AE0AC2503}" srcOrd="0" destOrd="0" presId="urn:microsoft.com/office/officeart/2005/8/layout/hProcess7"/>
    <dgm:cxn modelId="{1171A058-9969-4C8C-B2AC-117600D081EC}" type="presOf" srcId="{1F98486E-B430-413C-891A-4D99862695AC}" destId="{5F9E4ABF-7129-4C81-9AE4-F0257D60E54B}" srcOrd="0" destOrd="0" presId="urn:microsoft.com/office/officeart/2005/8/layout/hProcess7"/>
    <dgm:cxn modelId="{84C6EE82-DA4A-419B-89D2-B3C999FE6FE2}" type="presOf" srcId="{52AA407C-FB8E-4DAC-903E-EE26A3AED57C}" destId="{C901D749-E875-42D5-85A8-D410CC20CDBA}" srcOrd="0" destOrd="0" presId="urn:microsoft.com/office/officeart/2005/8/layout/hProcess7"/>
    <dgm:cxn modelId="{CC6A2F86-48E1-4CAF-90FA-0E24F8FCD1D4}" srcId="{971E6627-612A-46C1-BDF6-D14FA1512EB3}" destId="{FB53D3AB-38D1-4C29-B5C3-71CCFE867EE1}" srcOrd="3" destOrd="0" parTransId="{BD9CF1B3-C92C-494F-A771-3322EC8A233E}" sibTransId="{A03E85EF-8903-4141-986B-10388C6B2E9B}"/>
    <dgm:cxn modelId="{BB9CCC91-6E71-47F2-963F-CA964EA54D3C}" srcId="{971E6627-612A-46C1-BDF6-D14FA1512EB3}" destId="{1F98486E-B430-413C-891A-4D99862695AC}" srcOrd="2" destOrd="0" parTransId="{BB421B85-6DC5-44DD-A3EC-DDB2D4F8EAF9}" sibTransId="{E9E9CE52-77D6-496C-8620-23FF90BE5C1F}"/>
    <dgm:cxn modelId="{C0967D9B-7C3A-42F9-BD2B-3D0BCB92A231}" srcId="{1F98486E-B430-413C-891A-4D99862695AC}" destId="{B86D2333-D11C-44CA-86A0-249835366A68}" srcOrd="0" destOrd="0" parTransId="{C2518642-6594-44D1-9668-3FA5FDEA6122}" sibTransId="{89B97BF6-7709-4549-A1AD-4F0B3877E04E}"/>
    <dgm:cxn modelId="{F29D0AA0-4EC2-4D24-85B9-658D719A9A45}" type="presOf" srcId="{6861D401-7CE4-48BB-B044-809B324AD86A}" destId="{D9326BC4-8876-4021-AC7F-7C60A87FF648}" srcOrd="0" destOrd="0" presId="urn:microsoft.com/office/officeart/2005/8/layout/hProcess7"/>
    <dgm:cxn modelId="{A5DA77A9-5AD6-4582-B452-A6E44AEA7043}" srcId="{1E0DF6F9-EA5C-4420-89B5-E5E50DB4CE13}" destId="{52AA407C-FB8E-4DAC-903E-EE26A3AED57C}" srcOrd="0" destOrd="0" parTransId="{961733AF-D80A-47F4-80B9-A72B0AED946A}" sibTransId="{77114D1B-A124-4038-A77F-7C07D39EA69B}"/>
    <dgm:cxn modelId="{A36FC6B2-9288-46BA-A494-D4AFBCEE2501}" type="presOf" srcId="{7ABA63BB-DF9A-4AE2-91BE-C4CD99993E53}" destId="{2C24EB31-9C17-49F9-92A3-DB3CED536472}" srcOrd="1" destOrd="0" presId="urn:microsoft.com/office/officeart/2005/8/layout/hProcess7"/>
    <dgm:cxn modelId="{F214E7B2-4BDD-4C3D-9DA3-03CAD60A85BD}" srcId="{971E6627-612A-46C1-BDF6-D14FA1512EB3}" destId="{9D536AA2-78C8-4212-9917-57FD45140F1D}" srcOrd="4" destOrd="0" parTransId="{A9204232-EFF2-47EE-BE04-CCAB2A64D839}" sibTransId="{C0AA82A4-737C-4DBE-A79F-2AEE9FF4DE45}"/>
    <dgm:cxn modelId="{1694BCB4-ED62-4099-93F0-3AE5E688D45E}" srcId="{971E6627-612A-46C1-BDF6-D14FA1512EB3}" destId="{1E0DF6F9-EA5C-4420-89B5-E5E50DB4CE13}" srcOrd="0" destOrd="0" parTransId="{77C30B58-BE30-42E3-88BA-2ED324A7C29A}" sibTransId="{733D4A9B-8E42-4F0E-84F1-F640BB61C7B2}"/>
    <dgm:cxn modelId="{9C78DAC6-73F6-45B3-A051-7DE6B085B13A}" type="presOf" srcId="{9D536AA2-78C8-4212-9917-57FD45140F1D}" destId="{0452E420-25C1-49E8-A48C-58F28DE4F926}" srcOrd="1" destOrd="0" presId="urn:microsoft.com/office/officeart/2005/8/layout/hProcess7"/>
    <dgm:cxn modelId="{CACD33C8-1C93-49A0-B748-E7AD69E58E4A}" type="presOf" srcId="{1E0DF6F9-EA5C-4420-89B5-E5E50DB4CE13}" destId="{7B15CBF7-4623-4A5F-8278-D0018E8B2AA9}" srcOrd="0" destOrd="0" presId="urn:microsoft.com/office/officeart/2005/8/layout/hProcess7"/>
    <dgm:cxn modelId="{206EC6D8-351A-4498-93A4-E4249F444278}" type="presOf" srcId="{7ABA63BB-DF9A-4AE2-91BE-C4CD99993E53}" destId="{0DE5D751-8A9F-411B-A1E0-2A58D1A6AE80}" srcOrd="0" destOrd="0" presId="urn:microsoft.com/office/officeart/2005/8/layout/hProcess7"/>
    <dgm:cxn modelId="{FEA26BF8-68CE-4C00-9C39-329E08730F3F}" type="presOf" srcId="{9D536AA2-78C8-4212-9917-57FD45140F1D}" destId="{B641574D-D3D4-4CAD-A21D-309CA2F3EB30}" srcOrd="0" destOrd="0" presId="urn:microsoft.com/office/officeart/2005/8/layout/hProcess7"/>
    <dgm:cxn modelId="{F73706FD-5008-44D8-A67F-99B2103DF3B3}" type="presOf" srcId="{1E0DF6F9-EA5C-4420-89B5-E5E50DB4CE13}" destId="{29E6EE6C-6221-47B8-92B6-DDC92DA9EEB1}" srcOrd="1" destOrd="0" presId="urn:microsoft.com/office/officeart/2005/8/layout/hProcess7"/>
    <dgm:cxn modelId="{351CA697-C414-4393-A22C-E7FDD7D75A7D}" type="presParOf" srcId="{78AC4DA9-4775-477B-8A16-2E9BE53B1C77}" destId="{463E6D18-05FD-492C-8971-E71DE86AAAD2}" srcOrd="0" destOrd="0" presId="urn:microsoft.com/office/officeart/2005/8/layout/hProcess7"/>
    <dgm:cxn modelId="{CDBD5F46-718A-4361-B7B1-D6F8D0AE33F3}" type="presParOf" srcId="{463E6D18-05FD-492C-8971-E71DE86AAAD2}" destId="{7B15CBF7-4623-4A5F-8278-D0018E8B2AA9}" srcOrd="0" destOrd="0" presId="urn:microsoft.com/office/officeart/2005/8/layout/hProcess7"/>
    <dgm:cxn modelId="{6D1E4AF6-722F-49B3-AB17-39ECFCCBB46A}" type="presParOf" srcId="{463E6D18-05FD-492C-8971-E71DE86AAAD2}" destId="{29E6EE6C-6221-47B8-92B6-DDC92DA9EEB1}" srcOrd="1" destOrd="0" presId="urn:microsoft.com/office/officeart/2005/8/layout/hProcess7"/>
    <dgm:cxn modelId="{5FEA2A90-41AD-476F-B598-EF085322ED5D}" type="presParOf" srcId="{463E6D18-05FD-492C-8971-E71DE86AAAD2}" destId="{C901D749-E875-42D5-85A8-D410CC20CDBA}" srcOrd="2" destOrd="0" presId="urn:microsoft.com/office/officeart/2005/8/layout/hProcess7"/>
    <dgm:cxn modelId="{A9955AC6-68C8-42B1-8F05-F8D2D5CCAC4C}" type="presParOf" srcId="{78AC4DA9-4775-477B-8A16-2E9BE53B1C77}" destId="{0B049CDC-7BB3-4C5D-8BD0-F17463ACAA29}" srcOrd="1" destOrd="0" presId="urn:microsoft.com/office/officeart/2005/8/layout/hProcess7"/>
    <dgm:cxn modelId="{C7756D81-57D7-4C04-B8EF-2FF3B9417965}" type="presParOf" srcId="{78AC4DA9-4775-477B-8A16-2E9BE53B1C77}" destId="{3DF3BAD3-48BF-4E19-AFD7-DA1D5A0080BC}" srcOrd="2" destOrd="0" presId="urn:microsoft.com/office/officeart/2005/8/layout/hProcess7"/>
    <dgm:cxn modelId="{ACC73B6F-A849-4F2D-81E1-2214D16298AE}" type="presParOf" srcId="{3DF3BAD3-48BF-4E19-AFD7-DA1D5A0080BC}" destId="{DB0408C8-A923-48D5-9D88-4CC56C50791E}" srcOrd="0" destOrd="0" presId="urn:microsoft.com/office/officeart/2005/8/layout/hProcess7"/>
    <dgm:cxn modelId="{D1B55D3F-07CC-489A-986B-B1E83E23A549}" type="presParOf" srcId="{3DF3BAD3-48BF-4E19-AFD7-DA1D5A0080BC}" destId="{24698D6B-8316-44CD-B6FA-685639E47A44}" srcOrd="1" destOrd="0" presId="urn:microsoft.com/office/officeart/2005/8/layout/hProcess7"/>
    <dgm:cxn modelId="{54F83F4E-1F8F-4B48-B068-69A9AE35DDD9}" type="presParOf" srcId="{3DF3BAD3-48BF-4E19-AFD7-DA1D5A0080BC}" destId="{0214D846-A936-4414-BA9C-1868429B3F0D}" srcOrd="2" destOrd="0" presId="urn:microsoft.com/office/officeart/2005/8/layout/hProcess7"/>
    <dgm:cxn modelId="{43AFF121-C0BF-469F-8047-BF94C7A4A653}" type="presParOf" srcId="{78AC4DA9-4775-477B-8A16-2E9BE53B1C77}" destId="{DDDCB477-E78E-4A49-B99C-7CEFD04B4C0B}" srcOrd="3" destOrd="0" presId="urn:microsoft.com/office/officeart/2005/8/layout/hProcess7"/>
    <dgm:cxn modelId="{FAB2493E-7DB4-496A-BA70-614126FA22AB}" type="presParOf" srcId="{78AC4DA9-4775-477B-8A16-2E9BE53B1C77}" destId="{A4A7192F-A909-4D48-9AA5-2A776B60D5A7}" srcOrd="4" destOrd="0" presId="urn:microsoft.com/office/officeart/2005/8/layout/hProcess7"/>
    <dgm:cxn modelId="{04655C45-41C7-43A9-8B4A-8F4F15BBCE14}" type="presParOf" srcId="{A4A7192F-A909-4D48-9AA5-2A776B60D5A7}" destId="{EDB49D0A-469B-4F27-819D-3BCA7A4EA16B}" srcOrd="0" destOrd="0" presId="urn:microsoft.com/office/officeart/2005/8/layout/hProcess7"/>
    <dgm:cxn modelId="{2345CA20-859E-4D85-8886-CD78DA689E03}" type="presParOf" srcId="{A4A7192F-A909-4D48-9AA5-2A776B60D5A7}" destId="{C710BCA0-3ADE-4DBF-9728-B3EF69A3B82B}" srcOrd="1" destOrd="0" presId="urn:microsoft.com/office/officeart/2005/8/layout/hProcess7"/>
    <dgm:cxn modelId="{83A6E6B0-C4F6-4EE1-A500-F9356FF3D1FE}" type="presParOf" srcId="{A4A7192F-A909-4D48-9AA5-2A776B60D5A7}" destId="{D9326BC4-8876-4021-AC7F-7C60A87FF648}" srcOrd="2" destOrd="0" presId="urn:microsoft.com/office/officeart/2005/8/layout/hProcess7"/>
    <dgm:cxn modelId="{9901F4F3-9966-4833-9C02-36B342524AF7}" type="presParOf" srcId="{78AC4DA9-4775-477B-8A16-2E9BE53B1C77}" destId="{B3452D46-FCAF-4D31-B018-988D2A262067}" srcOrd="5" destOrd="0" presId="urn:microsoft.com/office/officeart/2005/8/layout/hProcess7"/>
    <dgm:cxn modelId="{E0122B55-5E48-48E1-970E-428A2F407BFE}" type="presParOf" srcId="{78AC4DA9-4775-477B-8A16-2E9BE53B1C77}" destId="{A583732C-BD2C-41D3-A494-BFCE7119E836}" srcOrd="6" destOrd="0" presId="urn:microsoft.com/office/officeart/2005/8/layout/hProcess7"/>
    <dgm:cxn modelId="{25DFFE04-E4E6-49FE-9D8E-76AFE502D6EE}" type="presParOf" srcId="{A583732C-BD2C-41D3-A494-BFCE7119E836}" destId="{DF0DFB88-BD01-4345-869F-B1627A9BCADC}" srcOrd="0" destOrd="0" presId="urn:microsoft.com/office/officeart/2005/8/layout/hProcess7"/>
    <dgm:cxn modelId="{D787EBAB-320F-4075-A28E-7E42DBFA2A02}" type="presParOf" srcId="{A583732C-BD2C-41D3-A494-BFCE7119E836}" destId="{D019CA75-8F95-4FB8-A0EC-DC00C07675CD}" srcOrd="1" destOrd="0" presId="urn:microsoft.com/office/officeart/2005/8/layout/hProcess7"/>
    <dgm:cxn modelId="{1CAEAD20-DE14-4762-BEFC-F78A1E624055}" type="presParOf" srcId="{A583732C-BD2C-41D3-A494-BFCE7119E836}" destId="{DD8E15DF-B94B-4F43-8A97-FA6639A664EF}" srcOrd="2" destOrd="0" presId="urn:microsoft.com/office/officeart/2005/8/layout/hProcess7"/>
    <dgm:cxn modelId="{A1A067DF-8580-4474-820B-3922FBD03690}" type="presParOf" srcId="{78AC4DA9-4775-477B-8A16-2E9BE53B1C77}" destId="{70DB6F6E-226C-45BD-B8FB-5D8AFB6A9BDE}" srcOrd="7" destOrd="0" presId="urn:microsoft.com/office/officeart/2005/8/layout/hProcess7"/>
    <dgm:cxn modelId="{AD38C707-2C7E-4697-B1AA-711461C8984E}" type="presParOf" srcId="{78AC4DA9-4775-477B-8A16-2E9BE53B1C77}" destId="{45B4348A-B8F6-4221-8361-2314E8B8F910}" srcOrd="8" destOrd="0" presId="urn:microsoft.com/office/officeart/2005/8/layout/hProcess7"/>
    <dgm:cxn modelId="{2399C0F3-CA8C-4DC8-91F5-17A83CCC26F3}" type="presParOf" srcId="{45B4348A-B8F6-4221-8361-2314E8B8F910}" destId="{5F9E4ABF-7129-4C81-9AE4-F0257D60E54B}" srcOrd="0" destOrd="0" presId="urn:microsoft.com/office/officeart/2005/8/layout/hProcess7"/>
    <dgm:cxn modelId="{93E93A5C-1EB8-48ED-8DDD-95AD672B137C}" type="presParOf" srcId="{45B4348A-B8F6-4221-8361-2314E8B8F910}" destId="{B0D677EF-CC0A-4732-A890-B55A73CA7E9A}" srcOrd="1" destOrd="0" presId="urn:microsoft.com/office/officeart/2005/8/layout/hProcess7"/>
    <dgm:cxn modelId="{E3433489-3322-4792-AF52-55C61100460C}" type="presParOf" srcId="{45B4348A-B8F6-4221-8361-2314E8B8F910}" destId="{5714E2AA-C2DF-4093-A7D5-516AE0AC2503}" srcOrd="2" destOrd="0" presId="urn:microsoft.com/office/officeart/2005/8/layout/hProcess7"/>
    <dgm:cxn modelId="{FFFCCFFB-5A29-4433-89B6-08C6355B2A0D}" type="presParOf" srcId="{78AC4DA9-4775-477B-8A16-2E9BE53B1C77}" destId="{CA8269BE-F34A-491A-A33A-BBC2269327E6}" srcOrd="9" destOrd="0" presId="urn:microsoft.com/office/officeart/2005/8/layout/hProcess7"/>
    <dgm:cxn modelId="{A85B87DC-C330-4C0F-9AD6-1BFFB824B113}" type="presParOf" srcId="{78AC4DA9-4775-477B-8A16-2E9BE53B1C77}" destId="{4208533A-220D-477D-AB3A-D25844D69371}" srcOrd="10" destOrd="0" presId="urn:microsoft.com/office/officeart/2005/8/layout/hProcess7"/>
    <dgm:cxn modelId="{BE0D488D-1F32-4761-8A34-FF00CC6A81C3}" type="presParOf" srcId="{4208533A-220D-477D-AB3A-D25844D69371}" destId="{89490FA0-AAFA-4F18-B35F-8E049AF4E41B}" srcOrd="0" destOrd="0" presId="urn:microsoft.com/office/officeart/2005/8/layout/hProcess7"/>
    <dgm:cxn modelId="{D98586F2-241A-4A89-9416-5DD84C373B27}" type="presParOf" srcId="{4208533A-220D-477D-AB3A-D25844D69371}" destId="{7035F8D0-6C36-45C7-9214-62C2F8081B88}" srcOrd="1" destOrd="0" presId="urn:microsoft.com/office/officeart/2005/8/layout/hProcess7"/>
    <dgm:cxn modelId="{BFE2FEAC-2B1F-4E81-884D-90F45982B57D}" type="presParOf" srcId="{4208533A-220D-477D-AB3A-D25844D69371}" destId="{821EF49B-50B5-418D-A203-E4345104F0F4}" srcOrd="2" destOrd="0" presId="urn:microsoft.com/office/officeart/2005/8/layout/hProcess7"/>
    <dgm:cxn modelId="{8F700A3C-FA6C-46C5-8259-DDA685517DC5}" type="presParOf" srcId="{78AC4DA9-4775-477B-8A16-2E9BE53B1C77}" destId="{8266F826-1634-4459-8E13-DF6C355A2C8E}" srcOrd="11" destOrd="0" presId="urn:microsoft.com/office/officeart/2005/8/layout/hProcess7"/>
    <dgm:cxn modelId="{8CB59CC2-7950-4856-AED6-C7752DDFF1D2}" type="presParOf" srcId="{78AC4DA9-4775-477B-8A16-2E9BE53B1C77}" destId="{50BC8EBC-2C84-411C-8D48-532969259879}" srcOrd="12" destOrd="0" presId="urn:microsoft.com/office/officeart/2005/8/layout/hProcess7"/>
    <dgm:cxn modelId="{58CD8EED-13C2-4655-9E35-F046E1E05C11}" type="presParOf" srcId="{50BC8EBC-2C84-411C-8D48-532969259879}" destId="{F8231CD7-4805-4CE7-8294-3F480A7E9999}" srcOrd="0" destOrd="0" presId="urn:microsoft.com/office/officeart/2005/8/layout/hProcess7"/>
    <dgm:cxn modelId="{DCBF3A35-C40C-4EBC-A076-05125C9F730F}" type="presParOf" srcId="{50BC8EBC-2C84-411C-8D48-532969259879}" destId="{3AC048E5-BAE3-410C-81DC-AB8DC34DE406}" srcOrd="1" destOrd="0" presId="urn:microsoft.com/office/officeart/2005/8/layout/hProcess7"/>
    <dgm:cxn modelId="{0B817708-057A-4521-B96A-37F98F7E12FD}" type="presParOf" srcId="{78AC4DA9-4775-477B-8A16-2E9BE53B1C77}" destId="{F308EF60-B73B-441A-94AF-3C7B24831039}" srcOrd="13" destOrd="0" presId="urn:microsoft.com/office/officeart/2005/8/layout/hProcess7"/>
    <dgm:cxn modelId="{F77DEDA1-88E3-4CA3-BCDB-61A945A18C4A}" type="presParOf" srcId="{78AC4DA9-4775-477B-8A16-2E9BE53B1C77}" destId="{7227AE8D-9138-41AA-9B92-D7BF78CC18CD}" srcOrd="14" destOrd="0" presId="urn:microsoft.com/office/officeart/2005/8/layout/hProcess7"/>
    <dgm:cxn modelId="{6274AA24-A4B1-4258-A317-C9CC5C5E5375}" type="presParOf" srcId="{7227AE8D-9138-41AA-9B92-D7BF78CC18CD}" destId="{F63E6D39-F97A-4565-AD9B-A7EAB2B74DF4}" srcOrd="0" destOrd="0" presId="urn:microsoft.com/office/officeart/2005/8/layout/hProcess7"/>
    <dgm:cxn modelId="{EEFDDD2D-F3D0-4F67-AE8B-640CF484D6A5}" type="presParOf" srcId="{7227AE8D-9138-41AA-9B92-D7BF78CC18CD}" destId="{33BE6A81-797D-434A-BE85-5FC29F8C1823}" srcOrd="1" destOrd="0" presId="urn:microsoft.com/office/officeart/2005/8/layout/hProcess7"/>
    <dgm:cxn modelId="{F37A42C7-973B-4BB1-9C7C-60E624060EC2}" type="presParOf" srcId="{7227AE8D-9138-41AA-9B92-D7BF78CC18CD}" destId="{D1F7098C-9A1C-4B12-A843-BD37D799A09B}" srcOrd="2" destOrd="0" presId="urn:microsoft.com/office/officeart/2005/8/layout/hProcess7"/>
    <dgm:cxn modelId="{DFFE5805-0C67-40C2-B851-37D2EEC85E36}" type="presParOf" srcId="{78AC4DA9-4775-477B-8A16-2E9BE53B1C77}" destId="{5226F6D3-6E1C-439A-AAD7-F7D3D5B052C9}" srcOrd="15" destOrd="0" presId="urn:microsoft.com/office/officeart/2005/8/layout/hProcess7"/>
    <dgm:cxn modelId="{07ABB7D7-4BBD-4685-B4F5-6C5FA0973C35}" type="presParOf" srcId="{78AC4DA9-4775-477B-8A16-2E9BE53B1C77}" destId="{B178ABE9-6A71-4409-851A-B321934DAF60}" srcOrd="16" destOrd="0" presId="urn:microsoft.com/office/officeart/2005/8/layout/hProcess7"/>
    <dgm:cxn modelId="{28044DD4-515D-4EA7-B6E9-83E85FE3DBF1}" type="presParOf" srcId="{B178ABE9-6A71-4409-851A-B321934DAF60}" destId="{B641574D-D3D4-4CAD-A21D-309CA2F3EB30}" srcOrd="0" destOrd="0" presId="urn:microsoft.com/office/officeart/2005/8/layout/hProcess7"/>
    <dgm:cxn modelId="{5FAA2BFE-7F37-4610-9F97-48ED4DB60FBF}" type="presParOf" srcId="{B178ABE9-6A71-4409-851A-B321934DAF60}" destId="{0452E420-25C1-49E8-A48C-58F28DE4F926}" srcOrd="1" destOrd="0" presId="urn:microsoft.com/office/officeart/2005/8/layout/hProcess7"/>
    <dgm:cxn modelId="{5C17B560-60A8-4EBF-9AF5-20784D8B4305}" type="presParOf" srcId="{78AC4DA9-4775-477B-8A16-2E9BE53B1C77}" destId="{93A58D37-ED82-4B30-837D-F20ED1B15697}" srcOrd="17" destOrd="0" presId="urn:microsoft.com/office/officeart/2005/8/layout/hProcess7"/>
    <dgm:cxn modelId="{5CC084D7-0DC0-4847-9451-40AF9A2F6AA3}" type="presParOf" srcId="{78AC4DA9-4775-477B-8A16-2E9BE53B1C77}" destId="{3F57E25C-C9D8-4DA2-9118-B475419F2D20}" srcOrd="18" destOrd="0" presId="urn:microsoft.com/office/officeart/2005/8/layout/hProcess7"/>
    <dgm:cxn modelId="{78CD48FD-E4CF-4684-94D7-33E7DE987667}" type="presParOf" srcId="{3F57E25C-C9D8-4DA2-9118-B475419F2D20}" destId="{66A3DCA1-9B00-4E2D-A6ED-65BE2C6AA08B}" srcOrd="0" destOrd="0" presId="urn:microsoft.com/office/officeart/2005/8/layout/hProcess7"/>
    <dgm:cxn modelId="{77BEF620-C346-46F2-9F94-6276433FA825}" type="presParOf" srcId="{3F57E25C-C9D8-4DA2-9118-B475419F2D20}" destId="{32566C7D-8ACB-4048-B0EC-B6B828C23D2D}" srcOrd="1" destOrd="0" presId="urn:microsoft.com/office/officeart/2005/8/layout/hProcess7"/>
    <dgm:cxn modelId="{7C504B49-DB8F-448D-8586-E0373EF94F71}" type="presParOf" srcId="{3F57E25C-C9D8-4DA2-9118-B475419F2D20}" destId="{1DCC0E62-C56E-4CE0-BB50-DD4F906057E5}" srcOrd="2" destOrd="0" presId="urn:microsoft.com/office/officeart/2005/8/layout/hProcess7"/>
    <dgm:cxn modelId="{836DFDFA-759A-40F9-9FEC-57ED6685F149}" type="presParOf" srcId="{78AC4DA9-4775-477B-8A16-2E9BE53B1C77}" destId="{93B4AF45-A079-45DB-8900-76BD7143840A}" srcOrd="19" destOrd="0" presId="urn:microsoft.com/office/officeart/2005/8/layout/hProcess7"/>
    <dgm:cxn modelId="{6E81F8FC-7615-4B0B-8503-177BCA07C45E}" type="presParOf" srcId="{78AC4DA9-4775-477B-8A16-2E9BE53B1C77}" destId="{27B9BA3A-8C5A-419D-8F25-878F7A71CD6B}" srcOrd="20" destOrd="0" presId="urn:microsoft.com/office/officeart/2005/8/layout/hProcess7"/>
    <dgm:cxn modelId="{D65F5F98-7CA4-4F48-A0A5-94D0F4F9749C}" type="presParOf" srcId="{27B9BA3A-8C5A-419D-8F25-878F7A71CD6B}" destId="{0DE5D751-8A9F-411B-A1E0-2A58D1A6AE80}" srcOrd="0" destOrd="0" presId="urn:microsoft.com/office/officeart/2005/8/layout/hProcess7"/>
    <dgm:cxn modelId="{CF2AABB9-03C1-4009-920B-391A691029D8}" type="presParOf" srcId="{27B9BA3A-8C5A-419D-8F25-878F7A71CD6B}" destId="{2C24EB31-9C17-49F9-92A3-DB3CED536472}" srcOrd="1" destOrd="0" presId="urn:microsoft.com/office/officeart/2005/8/layout/hProcess7"/>
    <dgm:cxn modelId="{2FBC8DDD-4D0C-443F-9224-B0464AEC812C}" type="presParOf" srcId="{78AC4DA9-4775-477B-8A16-2E9BE53B1C77}" destId="{2D135F76-DF78-4CFB-A9F3-0BDA104E13D6}" srcOrd="21" destOrd="0" presId="urn:microsoft.com/office/officeart/2005/8/layout/hProcess7"/>
    <dgm:cxn modelId="{268987FC-29DF-4A6D-80FB-0D09591DB6C5}" type="presParOf" srcId="{78AC4DA9-4775-477B-8A16-2E9BE53B1C77}" destId="{5506EA00-61B1-4635-8135-D79D00B0B14A}" srcOrd="22" destOrd="0" presId="urn:microsoft.com/office/officeart/2005/8/layout/hProcess7"/>
    <dgm:cxn modelId="{DB834427-155E-4EBB-AD49-FB59F3814D72}" type="presParOf" srcId="{5506EA00-61B1-4635-8135-D79D00B0B14A}" destId="{5EA0A742-12AE-4429-B2C8-39961C5BD067}" srcOrd="0" destOrd="0" presId="urn:microsoft.com/office/officeart/2005/8/layout/hProcess7"/>
    <dgm:cxn modelId="{7C4C3767-737A-4B66-BF0F-FA7A3C98563D}" type="presParOf" srcId="{5506EA00-61B1-4635-8135-D79D00B0B14A}" destId="{A3A37FA2-CE40-49A9-97E6-82EA009B5398}" srcOrd="1" destOrd="0" presId="urn:microsoft.com/office/officeart/2005/8/layout/hProcess7"/>
    <dgm:cxn modelId="{EC7D025B-19BE-4D27-8456-E0E150E7E490}" type="presParOf" srcId="{5506EA00-61B1-4635-8135-D79D00B0B14A}" destId="{A43E6D60-FE6B-4EED-AB9F-3F0E500F073B}" srcOrd="2" destOrd="0" presId="urn:microsoft.com/office/officeart/2005/8/layout/hProcess7"/>
    <dgm:cxn modelId="{6C2C9F16-2076-4513-AE37-6964C5EDB0CC}" type="presParOf" srcId="{78AC4DA9-4775-477B-8A16-2E9BE53B1C77}" destId="{22463083-8522-4BC2-9971-FF6D6E275756}" srcOrd="23" destOrd="0" presId="urn:microsoft.com/office/officeart/2005/8/layout/hProcess7"/>
    <dgm:cxn modelId="{6BBC4BC0-8BB4-4D80-9C2F-25988743204D}" type="presParOf" srcId="{78AC4DA9-4775-477B-8A16-2E9BE53B1C77}" destId="{2C2B8EDE-C92F-4F65-97C8-34DF647D1CB3}" srcOrd="24" destOrd="0" presId="urn:microsoft.com/office/officeart/2005/8/layout/hProcess7"/>
    <dgm:cxn modelId="{3CD9C33F-19DB-45AC-81E9-846D39E2F763}" type="presParOf" srcId="{2C2B8EDE-C92F-4F65-97C8-34DF647D1CB3}" destId="{0314B177-C41D-4468-8852-C8F54BEEF64A}" srcOrd="0" destOrd="0" presId="urn:microsoft.com/office/officeart/2005/8/layout/hProcess7"/>
    <dgm:cxn modelId="{646584B3-3A92-4287-8DA5-14988284B77D}" type="presParOf" srcId="{2C2B8EDE-C92F-4F65-97C8-34DF647D1CB3}" destId="{5CB5FFFA-BEA9-4116-8B9E-80DBFFA72C09}" srcOrd="1"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AE922-7BF8-476A-96B1-72149F27D4B2}">
      <dsp:nvSpPr>
        <dsp:cNvPr id="0" name=""/>
        <dsp:cNvSpPr/>
      </dsp:nvSpPr>
      <dsp:spPr>
        <a:xfrm>
          <a:off x="0" y="915456"/>
          <a:ext cx="8128000" cy="1183746"/>
        </a:xfrm>
        <a:prstGeom prst="rightArrow">
          <a:avLst>
            <a:gd name="adj1" fmla="val 50000"/>
            <a:gd name="adj2" fmla="val 50000"/>
          </a:avLst>
        </a:prstGeom>
        <a:solidFill>
          <a:srgbClr val="71BF4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87920" numCol="1" spcCol="1270" anchor="ctr" anchorCtr="0">
          <a:noAutofit/>
        </a:bodyPr>
        <a:lstStyle/>
        <a:p>
          <a:pPr marL="0" lvl="0" indent="0" algn="l" defTabSz="889000">
            <a:lnSpc>
              <a:spcPct val="90000"/>
            </a:lnSpc>
            <a:spcBef>
              <a:spcPct val="0"/>
            </a:spcBef>
            <a:spcAft>
              <a:spcPct val="35000"/>
            </a:spcAft>
            <a:buNone/>
          </a:pPr>
          <a:r>
            <a:rPr lang="en-US" sz="2000" b="1" i="1" u="sng" kern="1200" dirty="0"/>
            <a:t>MCRT</a:t>
          </a:r>
          <a:endParaRPr lang="en-US" sz="2000" b="1" i="1" kern="1200" dirty="0"/>
        </a:p>
      </dsp:txBody>
      <dsp:txXfrm>
        <a:off x="0" y="1211393"/>
        <a:ext cx="7832064" cy="591873"/>
      </dsp:txXfrm>
    </dsp:sp>
    <dsp:sp modelId="{56240195-C168-4826-BB3D-A8114813C9ED}">
      <dsp:nvSpPr>
        <dsp:cNvPr id="0" name=""/>
        <dsp:cNvSpPr/>
      </dsp:nvSpPr>
      <dsp:spPr>
        <a:xfrm>
          <a:off x="0" y="1828296"/>
          <a:ext cx="2503424" cy="2280331"/>
        </a:xfrm>
        <a:prstGeom prst="rect">
          <a:avLst/>
        </a:prstGeom>
        <a:solidFill>
          <a:schemeClr val="accent3">
            <a:lumMod val="20000"/>
            <a:lumOff val="80000"/>
          </a:schemeClr>
        </a:solidFill>
        <a:ln w="19050" cap="flat" cmpd="sng" algn="ctr">
          <a:solidFill>
            <a:srgbClr val="71BF44"/>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i="1" kern="1200" dirty="0"/>
            <a:t>Scenario One:</a:t>
          </a:r>
          <a:br>
            <a:rPr lang="en-US" sz="1200" i="1" kern="1200" dirty="0"/>
          </a:br>
          <a:endParaRPr lang="en-US" sz="1200" i="1" kern="1200" dirty="0"/>
        </a:p>
        <a:p>
          <a:pPr marL="0" lvl="0" indent="0" algn="l" defTabSz="533400">
            <a:lnSpc>
              <a:spcPct val="90000"/>
            </a:lnSpc>
            <a:spcBef>
              <a:spcPct val="0"/>
            </a:spcBef>
            <a:spcAft>
              <a:spcPct val="35000"/>
            </a:spcAft>
            <a:buNone/>
          </a:pPr>
          <a:r>
            <a:rPr lang="en-US" sz="1200" kern="1200" dirty="0"/>
            <a:t>- Individual is deemed </a:t>
          </a:r>
          <a:r>
            <a:rPr lang="en-US" sz="1200" b="1" kern="1200" dirty="0"/>
            <a:t>“Incompetent to Stand Trial” </a:t>
          </a:r>
          <a:r>
            <a:rPr lang="en-US" sz="1200" kern="1200" dirty="0"/>
            <a:t>by a Judge</a:t>
          </a:r>
        </a:p>
        <a:p>
          <a:pPr marL="0" lvl="0" indent="0" algn="l" defTabSz="533400">
            <a:lnSpc>
              <a:spcPct val="90000"/>
            </a:lnSpc>
            <a:spcBef>
              <a:spcPct val="0"/>
            </a:spcBef>
            <a:spcAft>
              <a:spcPct val="35000"/>
            </a:spcAft>
            <a:buNone/>
          </a:pPr>
          <a:r>
            <a:rPr lang="en-US" sz="1200" kern="1200" dirty="0"/>
            <a:t>- Restoration services are needed to educate and support acquisition of competency skills </a:t>
          </a:r>
        </a:p>
      </dsp:txBody>
      <dsp:txXfrm>
        <a:off x="0" y="1828296"/>
        <a:ext cx="2503424" cy="2280331"/>
      </dsp:txXfrm>
    </dsp:sp>
    <dsp:sp modelId="{CD380C75-3756-453D-93B4-64735F4AB52F}">
      <dsp:nvSpPr>
        <dsp:cNvPr id="0" name=""/>
        <dsp:cNvSpPr/>
      </dsp:nvSpPr>
      <dsp:spPr>
        <a:xfrm>
          <a:off x="2503423" y="1310039"/>
          <a:ext cx="5624576" cy="1183746"/>
        </a:xfrm>
        <a:prstGeom prst="rightArrow">
          <a:avLst>
            <a:gd name="adj1" fmla="val 50000"/>
            <a:gd name="adj2" fmla="val 50000"/>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87920" numCol="1" spcCol="1270" anchor="ctr" anchorCtr="0">
          <a:noAutofit/>
        </a:bodyPr>
        <a:lstStyle/>
        <a:p>
          <a:pPr marL="0" lvl="0" indent="0" algn="l" defTabSz="889000">
            <a:lnSpc>
              <a:spcPct val="90000"/>
            </a:lnSpc>
            <a:spcBef>
              <a:spcPct val="0"/>
            </a:spcBef>
            <a:spcAft>
              <a:spcPct val="35000"/>
            </a:spcAft>
            <a:buNone/>
          </a:pPr>
          <a:r>
            <a:rPr lang="en-US" sz="2000" b="1" i="1" u="sng" kern="1200" dirty="0"/>
            <a:t>MCRT Maintenance</a:t>
          </a:r>
          <a:endParaRPr lang="en-US" sz="2000" i="1" kern="1200" dirty="0"/>
        </a:p>
      </dsp:txBody>
      <dsp:txXfrm>
        <a:off x="2503423" y="1605976"/>
        <a:ext cx="5328640" cy="591873"/>
      </dsp:txXfrm>
    </dsp:sp>
    <dsp:sp modelId="{1174C7F9-9309-4413-A7A2-93B8899673D3}">
      <dsp:nvSpPr>
        <dsp:cNvPr id="0" name=""/>
        <dsp:cNvSpPr/>
      </dsp:nvSpPr>
      <dsp:spPr>
        <a:xfrm>
          <a:off x="2503423" y="2222878"/>
          <a:ext cx="2503424" cy="2280331"/>
        </a:xfrm>
        <a:prstGeom prst="rect">
          <a:avLst/>
        </a:prstGeom>
        <a:solidFill>
          <a:schemeClr val="accent2">
            <a:lumMod val="20000"/>
            <a:lumOff val="80000"/>
          </a:schemeClr>
        </a:solidFill>
        <a:ln w="19050" cap="flat" cmpd="sng" algn="ctr">
          <a:solidFill>
            <a:srgbClr val="90278E"/>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i="1" kern="1200" dirty="0"/>
            <a:t>Scenario Two:</a:t>
          </a:r>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200" kern="1200" dirty="0"/>
            <a:t>- Individual has been working with MCRT and is now deemed </a:t>
          </a:r>
          <a:r>
            <a:rPr lang="en-US" sz="1200" b="1" kern="1200" dirty="0"/>
            <a:t>“Competent to Stand Trial” </a:t>
          </a:r>
          <a:r>
            <a:rPr lang="en-US" sz="1200" kern="1200" dirty="0"/>
            <a:t>by a Judge</a:t>
          </a:r>
        </a:p>
        <a:p>
          <a:pPr marL="0" lvl="0" indent="0" algn="l" defTabSz="533400">
            <a:lnSpc>
              <a:spcPct val="90000"/>
            </a:lnSpc>
            <a:spcBef>
              <a:spcPct val="0"/>
            </a:spcBef>
            <a:spcAft>
              <a:spcPct val="35000"/>
            </a:spcAft>
            <a:buNone/>
          </a:pPr>
          <a:r>
            <a:rPr lang="en-US" sz="1200" kern="1200" dirty="0"/>
            <a:t>- To reduce “decompensation” of skills, ongoing education may be needed to promote maintenance of skills</a:t>
          </a:r>
        </a:p>
      </dsp:txBody>
      <dsp:txXfrm>
        <a:off x="2503423" y="2222878"/>
        <a:ext cx="2503424" cy="2280331"/>
      </dsp:txXfrm>
    </dsp:sp>
    <dsp:sp modelId="{727D6C05-D0E2-4EB7-84ED-0A278B84BE1D}">
      <dsp:nvSpPr>
        <dsp:cNvPr id="0" name=""/>
        <dsp:cNvSpPr/>
      </dsp:nvSpPr>
      <dsp:spPr>
        <a:xfrm>
          <a:off x="5006848" y="1704621"/>
          <a:ext cx="3121152" cy="1183746"/>
        </a:xfrm>
        <a:prstGeom prst="rightArrow">
          <a:avLst>
            <a:gd name="adj1" fmla="val 50000"/>
            <a:gd name="adj2" fmla="val 50000"/>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87920" numCol="1" spcCol="1270" anchor="ctr" anchorCtr="0">
          <a:noAutofit/>
        </a:bodyPr>
        <a:lstStyle/>
        <a:p>
          <a:pPr marL="0" lvl="0" indent="0" algn="l" defTabSz="889000">
            <a:lnSpc>
              <a:spcPct val="90000"/>
            </a:lnSpc>
            <a:spcBef>
              <a:spcPct val="0"/>
            </a:spcBef>
            <a:spcAft>
              <a:spcPct val="35000"/>
            </a:spcAft>
            <a:buNone/>
          </a:pPr>
          <a:r>
            <a:rPr lang="en-US" sz="2000" b="1" i="1" u="sng" kern="1200" dirty="0"/>
            <a:t>MCRT Maintenance</a:t>
          </a:r>
          <a:endParaRPr lang="en-US" sz="2000" i="1" kern="1200" dirty="0"/>
        </a:p>
      </dsp:txBody>
      <dsp:txXfrm>
        <a:off x="5006848" y="2000558"/>
        <a:ext cx="2825216" cy="5918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5CBF7-4623-4A5F-8278-D0018E8B2AA9}">
      <dsp:nvSpPr>
        <dsp:cNvPr id="0" name=""/>
        <dsp:cNvSpPr/>
      </dsp:nvSpPr>
      <dsp:spPr>
        <a:xfrm>
          <a:off x="994" y="1234404"/>
          <a:ext cx="1568773" cy="1882528"/>
        </a:xfrm>
        <a:prstGeom prst="roundRect">
          <a:avLst>
            <a:gd name="adj" fmla="val 5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marL="0" lvl="0" indent="0" algn="r" defTabSz="755650">
            <a:lnSpc>
              <a:spcPct val="90000"/>
            </a:lnSpc>
            <a:spcBef>
              <a:spcPct val="0"/>
            </a:spcBef>
            <a:spcAft>
              <a:spcPct val="35000"/>
            </a:spcAft>
            <a:buNone/>
          </a:pPr>
          <a:r>
            <a:rPr lang="en-US" sz="1700" b="1" kern="1200"/>
            <a:t>Step 1</a:t>
          </a:r>
        </a:p>
      </dsp:txBody>
      <dsp:txXfrm rot="16200000">
        <a:off x="-613965" y="1849363"/>
        <a:ext cx="1543673" cy="313754"/>
      </dsp:txXfrm>
    </dsp:sp>
    <dsp:sp modelId="{C901D749-E875-42D5-85A8-D410CC20CDBA}">
      <dsp:nvSpPr>
        <dsp:cNvPr id="0" name=""/>
        <dsp:cNvSpPr/>
      </dsp:nvSpPr>
      <dsp:spPr>
        <a:xfrm>
          <a:off x="314749" y="1234404"/>
          <a:ext cx="1168736" cy="1882528"/>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4577" rIns="0" bIns="0" numCol="1" spcCol="1270" anchor="t" anchorCtr="0">
          <a:noAutofit/>
        </a:bodyPr>
        <a:lstStyle/>
        <a:p>
          <a:pPr marL="0" lvl="0" indent="0" algn="l" defTabSz="577850">
            <a:lnSpc>
              <a:spcPct val="90000"/>
            </a:lnSpc>
            <a:spcBef>
              <a:spcPct val="0"/>
            </a:spcBef>
            <a:spcAft>
              <a:spcPct val="35000"/>
            </a:spcAft>
            <a:buNone/>
          </a:pPr>
          <a:r>
            <a:rPr lang="en-US" sz="1300" kern="1200"/>
            <a:t>Individual is deemed "Incompetent to Stand Trial" by a Judge	</a:t>
          </a:r>
        </a:p>
      </dsp:txBody>
      <dsp:txXfrm>
        <a:off x="314749" y="1234404"/>
        <a:ext cx="1168736" cy="1882528"/>
      </dsp:txXfrm>
    </dsp:sp>
    <dsp:sp modelId="{EDB49D0A-469B-4F27-819D-3BCA7A4EA16B}">
      <dsp:nvSpPr>
        <dsp:cNvPr id="0" name=""/>
        <dsp:cNvSpPr/>
      </dsp:nvSpPr>
      <dsp:spPr>
        <a:xfrm>
          <a:off x="1624675" y="1234404"/>
          <a:ext cx="1568773" cy="1882528"/>
        </a:xfrm>
        <a:prstGeom prst="roundRect">
          <a:avLst>
            <a:gd name="adj" fmla="val 5000"/>
          </a:avLst>
        </a:prstGeom>
        <a:solidFill>
          <a:schemeClr val="accent2">
            <a:hueOff val="-2042187"/>
            <a:satOff val="-896"/>
            <a:lumOff val="219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marL="0" lvl="0" indent="0" algn="r" defTabSz="755650">
            <a:lnSpc>
              <a:spcPct val="90000"/>
            </a:lnSpc>
            <a:spcBef>
              <a:spcPct val="0"/>
            </a:spcBef>
            <a:spcAft>
              <a:spcPct val="35000"/>
            </a:spcAft>
            <a:buNone/>
          </a:pPr>
          <a:r>
            <a:rPr lang="en-US" sz="1700" b="1" kern="1200"/>
            <a:t>Step 2</a:t>
          </a:r>
        </a:p>
      </dsp:txBody>
      <dsp:txXfrm rot="16200000">
        <a:off x="1009715" y="1849363"/>
        <a:ext cx="1543673" cy="313754"/>
      </dsp:txXfrm>
    </dsp:sp>
    <dsp:sp modelId="{24698D6B-8316-44CD-B6FA-685639E47A44}">
      <dsp:nvSpPr>
        <dsp:cNvPr id="0" name=""/>
        <dsp:cNvSpPr/>
      </dsp:nvSpPr>
      <dsp:spPr>
        <a:xfrm rot="5400000">
          <a:off x="1494154" y="2730997"/>
          <a:ext cx="276728" cy="235316"/>
        </a:xfrm>
        <a:prstGeom prst="flowChartExtract">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326BC4-8876-4021-AC7F-7C60A87FF648}">
      <dsp:nvSpPr>
        <dsp:cNvPr id="0" name=""/>
        <dsp:cNvSpPr/>
      </dsp:nvSpPr>
      <dsp:spPr>
        <a:xfrm>
          <a:off x="1938430" y="1234404"/>
          <a:ext cx="1168736" cy="1882528"/>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4577" rIns="0" bIns="0" numCol="1" spcCol="1270" anchor="t" anchorCtr="0">
          <a:noAutofit/>
        </a:bodyPr>
        <a:lstStyle/>
        <a:p>
          <a:pPr marL="0" lvl="0" indent="0" algn="l" defTabSz="577850">
            <a:lnSpc>
              <a:spcPct val="90000"/>
            </a:lnSpc>
            <a:spcBef>
              <a:spcPct val="0"/>
            </a:spcBef>
            <a:spcAft>
              <a:spcPct val="35000"/>
            </a:spcAft>
            <a:buNone/>
          </a:pPr>
          <a:r>
            <a:rPr lang="en-US" sz="1300" kern="1200"/>
            <a:t>Judge orders Competency Restoration Services	</a:t>
          </a:r>
        </a:p>
      </dsp:txBody>
      <dsp:txXfrm>
        <a:off x="1938430" y="1234404"/>
        <a:ext cx="1168736" cy="1882528"/>
      </dsp:txXfrm>
    </dsp:sp>
    <dsp:sp modelId="{5F9E4ABF-7129-4C81-9AE4-F0257D60E54B}">
      <dsp:nvSpPr>
        <dsp:cNvPr id="0" name=""/>
        <dsp:cNvSpPr/>
      </dsp:nvSpPr>
      <dsp:spPr>
        <a:xfrm>
          <a:off x="3248356" y="1234404"/>
          <a:ext cx="1568773" cy="1882528"/>
        </a:xfrm>
        <a:prstGeom prst="roundRect">
          <a:avLst>
            <a:gd name="adj" fmla="val 5000"/>
          </a:avLst>
        </a:prstGeom>
        <a:solidFill>
          <a:schemeClr val="accent2">
            <a:hueOff val="-4084373"/>
            <a:satOff val="-1792"/>
            <a:lumOff val="437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marL="0" lvl="0" indent="0" algn="r" defTabSz="755650">
            <a:lnSpc>
              <a:spcPct val="90000"/>
            </a:lnSpc>
            <a:spcBef>
              <a:spcPct val="0"/>
            </a:spcBef>
            <a:spcAft>
              <a:spcPct val="35000"/>
            </a:spcAft>
            <a:buNone/>
          </a:pPr>
          <a:r>
            <a:rPr lang="en-US" sz="1700" b="1" kern="1200"/>
            <a:t>Step 3</a:t>
          </a:r>
        </a:p>
      </dsp:txBody>
      <dsp:txXfrm rot="16200000">
        <a:off x="2633397" y="1849363"/>
        <a:ext cx="1543673" cy="313754"/>
      </dsp:txXfrm>
    </dsp:sp>
    <dsp:sp modelId="{D019CA75-8F95-4FB8-A0EC-DC00C07675CD}">
      <dsp:nvSpPr>
        <dsp:cNvPr id="0" name=""/>
        <dsp:cNvSpPr/>
      </dsp:nvSpPr>
      <dsp:spPr>
        <a:xfrm rot="5400000">
          <a:off x="3117835" y="2730997"/>
          <a:ext cx="276728" cy="235316"/>
        </a:xfrm>
        <a:prstGeom prst="flowChartExtract">
          <a:avLst/>
        </a:prstGeom>
        <a:solidFill>
          <a:schemeClr val="lt1">
            <a:hueOff val="0"/>
            <a:satOff val="0"/>
            <a:lumOff val="0"/>
            <a:alphaOff val="0"/>
          </a:schemeClr>
        </a:solidFill>
        <a:ln w="19050" cap="flat" cmpd="sng" algn="ctr">
          <a:solidFill>
            <a:schemeClr val="accent2">
              <a:hueOff val="-2450624"/>
              <a:satOff val="-1075"/>
              <a:lumOff val="2628"/>
              <a:alphaOff val="0"/>
            </a:schemeClr>
          </a:solidFill>
          <a:prstDash val="solid"/>
        </a:ln>
        <a:effectLst/>
      </dsp:spPr>
      <dsp:style>
        <a:lnRef idx="2">
          <a:scrgbClr r="0" g="0" b="0"/>
        </a:lnRef>
        <a:fillRef idx="1">
          <a:scrgbClr r="0" g="0" b="0"/>
        </a:fillRef>
        <a:effectRef idx="0">
          <a:scrgbClr r="0" g="0" b="0"/>
        </a:effectRef>
        <a:fontRef idx="minor"/>
      </dsp:style>
    </dsp:sp>
    <dsp:sp modelId="{5714E2AA-C2DF-4093-A7D5-516AE0AC2503}">
      <dsp:nvSpPr>
        <dsp:cNvPr id="0" name=""/>
        <dsp:cNvSpPr/>
      </dsp:nvSpPr>
      <dsp:spPr>
        <a:xfrm>
          <a:off x="3562111" y="1234404"/>
          <a:ext cx="1168736" cy="1882528"/>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4577" rIns="0" bIns="0" numCol="1" spcCol="1270" anchor="t" anchorCtr="0">
          <a:noAutofit/>
        </a:bodyPr>
        <a:lstStyle/>
        <a:p>
          <a:pPr marL="0" lvl="0" indent="0" algn="l" defTabSz="577850">
            <a:lnSpc>
              <a:spcPct val="90000"/>
            </a:lnSpc>
            <a:spcBef>
              <a:spcPct val="0"/>
            </a:spcBef>
            <a:spcAft>
              <a:spcPct val="35000"/>
            </a:spcAft>
            <a:buNone/>
          </a:pPr>
          <a:r>
            <a:rPr lang="en-US" sz="1300" kern="1200" dirty="0"/>
            <a:t>County designee* completes the "Merakey MCRT Referral Form"</a:t>
          </a:r>
        </a:p>
      </dsp:txBody>
      <dsp:txXfrm>
        <a:off x="3562111" y="1234404"/>
        <a:ext cx="1168736" cy="1882528"/>
      </dsp:txXfrm>
    </dsp:sp>
    <dsp:sp modelId="{F8231CD7-4805-4CE7-8294-3F480A7E9999}">
      <dsp:nvSpPr>
        <dsp:cNvPr id="0" name=""/>
        <dsp:cNvSpPr/>
      </dsp:nvSpPr>
      <dsp:spPr>
        <a:xfrm>
          <a:off x="4872037" y="1234404"/>
          <a:ext cx="1568773" cy="1882528"/>
        </a:xfrm>
        <a:prstGeom prst="roundRect">
          <a:avLst>
            <a:gd name="adj" fmla="val 5000"/>
          </a:avLst>
        </a:prstGeom>
        <a:solidFill>
          <a:schemeClr val="accent2">
            <a:hueOff val="-6126560"/>
            <a:satOff val="-2688"/>
            <a:lumOff val="6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marL="0" lvl="0" indent="0" algn="r" defTabSz="755650">
            <a:lnSpc>
              <a:spcPct val="90000"/>
            </a:lnSpc>
            <a:spcBef>
              <a:spcPct val="0"/>
            </a:spcBef>
            <a:spcAft>
              <a:spcPct val="35000"/>
            </a:spcAft>
            <a:buNone/>
          </a:pPr>
          <a:r>
            <a:rPr lang="en-US" sz="1700" b="1" kern="1200"/>
            <a:t>Step 4</a:t>
          </a:r>
        </a:p>
      </dsp:txBody>
      <dsp:txXfrm rot="16200000">
        <a:off x="4257078" y="1849363"/>
        <a:ext cx="1543673" cy="313754"/>
      </dsp:txXfrm>
    </dsp:sp>
    <dsp:sp modelId="{7035F8D0-6C36-45C7-9214-62C2F8081B88}">
      <dsp:nvSpPr>
        <dsp:cNvPr id="0" name=""/>
        <dsp:cNvSpPr/>
      </dsp:nvSpPr>
      <dsp:spPr>
        <a:xfrm rot="5400000">
          <a:off x="4741516" y="2730997"/>
          <a:ext cx="276728" cy="235316"/>
        </a:xfrm>
        <a:prstGeom prst="flowChartExtract">
          <a:avLst/>
        </a:prstGeom>
        <a:solidFill>
          <a:schemeClr val="lt1">
            <a:hueOff val="0"/>
            <a:satOff val="0"/>
            <a:lumOff val="0"/>
            <a:alphaOff val="0"/>
          </a:schemeClr>
        </a:solidFill>
        <a:ln w="19050" cap="flat" cmpd="sng" algn="ctr">
          <a:solidFill>
            <a:schemeClr val="accent2">
              <a:hueOff val="-4901248"/>
              <a:satOff val="-2150"/>
              <a:lumOff val="5255"/>
              <a:alphaOff val="0"/>
            </a:schemeClr>
          </a:solidFill>
          <a:prstDash val="solid"/>
        </a:ln>
        <a:effectLst/>
      </dsp:spPr>
      <dsp:style>
        <a:lnRef idx="2">
          <a:scrgbClr r="0" g="0" b="0"/>
        </a:lnRef>
        <a:fillRef idx="1">
          <a:scrgbClr r="0" g="0" b="0"/>
        </a:fillRef>
        <a:effectRef idx="0">
          <a:scrgbClr r="0" g="0" b="0"/>
        </a:effectRef>
        <a:fontRef idx="minor"/>
      </dsp:style>
    </dsp:sp>
    <dsp:sp modelId="{B641574D-D3D4-4CAD-A21D-309CA2F3EB30}">
      <dsp:nvSpPr>
        <dsp:cNvPr id="0" name=""/>
        <dsp:cNvSpPr/>
      </dsp:nvSpPr>
      <dsp:spPr>
        <a:xfrm>
          <a:off x="6495718" y="1234404"/>
          <a:ext cx="1568773" cy="1882528"/>
        </a:xfrm>
        <a:prstGeom prst="roundRect">
          <a:avLst>
            <a:gd name="adj" fmla="val 5000"/>
          </a:avLst>
        </a:prstGeom>
        <a:solidFill>
          <a:schemeClr val="accent2">
            <a:hueOff val="-8168747"/>
            <a:satOff val="-3584"/>
            <a:lumOff val="87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marL="0" lvl="0" indent="0" algn="r" defTabSz="755650">
            <a:lnSpc>
              <a:spcPct val="90000"/>
            </a:lnSpc>
            <a:spcBef>
              <a:spcPct val="0"/>
            </a:spcBef>
            <a:spcAft>
              <a:spcPct val="35000"/>
            </a:spcAft>
            <a:buNone/>
          </a:pPr>
          <a:r>
            <a:rPr lang="en-US" sz="1700" b="1" kern="1200"/>
            <a:t>Step 5</a:t>
          </a:r>
        </a:p>
      </dsp:txBody>
      <dsp:txXfrm rot="16200000">
        <a:off x="5880759" y="1849363"/>
        <a:ext cx="1543673" cy="313754"/>
      </dsp:txXfrm>
    </dsp:sp>
    <dsp:sp modelId="{33BE6A81-797D-434A-BE85-5FC29F8C1823}">
      <dsp:nvSpPr>
        <dsp:cNvPr id="0" name=""/>
        <dsp:cNvSpPr/>
      </dsp:nvSpPr>
      <dsp:spPr>
        <a:xfrm rot="5400000">
          <a:off x="6365198" y="2730997"/>
          <a:ext cx="276728" cy="235316"/>
        </a:xfrm>
        <a:prstGeom prst="flowChartExtract">
          <a:avLst/>
        </a:prstGeom>
        <a:solidFill>
          <a:schemeClr val="lt1">
            <a:hueOff val="0"/>
            <a:satOff val="0"/>
            <a:lumOff val="0"/>
            <a:alphaOff val="0"/>
          </a:schemeClr>
        </a:solidFill>
        <a:ln w="19050" cap="flat" cmpd="sng" algn="ctr">
          <a:solidFill>
            <a:schemeClr val="accent2">
              <a:hueOff val="-7351872"/>
              <a:satOff val="-3226"/>
              <a:lumOff val="7883"/>
              <a:alphaOff val="0"/>
            </a:schemeClr>
          </a:solidFill>
          <a:prstDash val="solid"/>
        </a:ln>
        <a:effectLst/>
      </dsp:spPr>
      <dsp:style>
        <a:lnRef idx="2">
          <a:scrgbClr r="0" g="0" b="0"/>
        </a:lnRef>
        <a:fillRef idx="1">
          <a:scrgbClr r="0" g="0" b="0"/>
        </a:fillRef>
        <a:effectRef idx="0">
          <a:scrgbClr r="0" g="0" b="0"/>
        </a:effectRef>
        <a:fontRef idx="minor"/>
      </dsp:style>
    </dsp:sp>
    <dsp:sp modelId="{0DE5D751-8A9F-411B-A1E0-2A58D1A6AE80}">
      <dsp:nvSpPr>
        <dsp:cNvPr id="0" name=""/>
        <dsp:cNvSpPr/>
      </dsp:nvSpPr>
      <dsp:spPr>
        <a:xfrm>
          <a:off x="8119399" y="1234404"/>
          <a:ext cx="1568773" cy="1882528"/>
        </a:xfrm>
        <a:prstGeom prst="roundRect">
          <a:avLst>
            <a:gd name="adj" fmla="val 5000"/>
          </a:avLst>
        </a:prstGeom>
        <a:solidFill>
          <a:schemeClr val="accent2">
            <a:hueOff val="-10210932"/>
            <a:satOff val="-4480"/>
            <a:lumOff val="1094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marL="0" lvl="0" indent="0" algn="r" defTabSz="755650">
            <a:lnSpc>
              <a:spcPct val="90000"/>
            </a:lnSpc>
            <a:spcBef>
              <a:spcPct val="0"/>
            </a:spcBef>
            <a:spcAft>
              <a:spcPct val="35000"/>
            </a:spcAft>
            <a:buNone/>
          </a:pPr>
          <a:r>
            <a:rPr lang="en-US" sz="1700" b="1" kern="1200"/>
            <a:t>Step 6</a:t>
          </a:r>
        </a:p>
      </dsp:txBody>
      <dsp:txXfrm rot="16200000">
        <a:off x="7504440" y="1849363"/>
        <a:ext cx="1543673" cy="313754"/>
      </dsp:txXfrm>
    </dsp:sp>
    <dsp:sp modelId="{32566C7D-8ACB-4048-B0EC-B6B828C23D2D}">
      <dsp:nvSpPr>
        <dsp:cNvPr id="0" name=""/>
        <dsp:cNvSpPr/>
      </dsp:nvSpPr>
      <dsp:spPr>
        <a:xfrm rot="5400000">
          <a:off x="7988879" y="2730997"/>
          <a:ext cx="276728" cy="235316"/>
        </a:xfrm>
        <a:prstGeom prst="flowChartExtract">
          <a:avLst/>
        </a:prstGeom>
        <a:solidFill>
          <a:schemeClr val="lt1">
            <a:hueOff val="0"/>
            <a:satOff val="0"/>
            <a:lumOff val="0"/>
            <a:alphaOff val="0"/>
          </a:schemeClr>
        </a:solidFill>
        <a:ln w="19050" cap="flat" cmpd="sng" algn="ctr">
          <a:solidFill>
            <a:schemeClr val="accent2">
              <a:hueOff val="-9802495"/>
              <a:satOff val="-4301"/>
              <a:lumOff val="10510"/>
              <a:alphaOff val="0"/>
            </a:schemeClr>
          </a:solidFill>
          <a:prstDash val="solid"/>
        </a:ln>
        <a:effectLst/>
      </dsp:spPr>
      <dsp:style>
        <a:lnRef idx="2">
          <a:scrgbClr r="0" g="0" b="0"/>
        </a:lnRef>
        <a:fillRef idx="1">
          <a:scrgbClr r="0" g="0" b="0"/>
        </a:fillRef>
        <a:effectRef idx="0">
          <a:scrgbClr r="0" g="0" b="0"/>
        </a:effectRef>
        <a:fontRef idx="minor"/>
      </dsp:style>
    </dsp:sp>
    <dsp:sp modelId="{0314B177-C41D-4468-8852-C8F54BEEF64A}">
      <dsp:nvSpPr>
        <dsp:cNvPr id="0" name=""/>
        <dsp:cNvSpPr/>
      </dsp:nvSpPr>
      <dsp:spPr>
        <a:xfrm>
          <a:off x="9743080" y="1234404"/>
          <a:ext cx="1568773" cy="1882528"/>
        </a:xfrm>
        <a:prstGeom prst="roundRect">
          <a:avLst>
            <a:gd name="adj" fmla="val 5000"/>
          </a:avLst>
        </a:prstGeom>
        <a:solidFill>
          <a:schemeClr val="accent2">
            <a:hueOff val="-12253120"/>
            <a:satOff val="-5376"/>
            <a:lumOff val="1313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marL="0" lvl="0" indent="0" algn="r" defTabSz="755650">
            <a:lnSpc>
              <a:spcPct val="90000"/>
            </a:lnSpc>
            <a:spcBef>
              <a:spcPct val="0"/>
            </a:spcBef>
            <a:spcAft>
              <a:spcPct val="35000"/>
            </a:spcAft>
            <a:buNone/>
          </a:pPr>
          <a:r>
            <a:rPr lang="en-US" sz="1700" b="1" kern="1200"/>
            <a:t>Step 7</a:t>
          </a:r>
        </a:p>
      </dsp:txBody>
      <dsp:txXfrm rot="16200000">
        <a:off x="9128121" y="1849363"/>
        <a:ext cx="1543673" cy="313754"/>
      </dsp:txXfrm>
    </dsp:sp>
    <dsp:sp modelId="{A3A37FA2-CE40-49A9-97E6-82EA009B5398}">
      <dsp:nvSpPr>
        <dsp:cNvPr id="0" name=""/>
        <dsp:cNvSpPr/>
      </dsp:nvSpPr>
      <dsp:spPr>
        <a:xfrm rot="5400000">
          <a:off x="9612560" y="2730997"/>
          <a:ext cx="276728" cy="235316"/>
        </a:xfrm>
        <a:prstGeom prst="flowChartExtract">
          <a:avLst/>
        </a:prstGeom>
        <a:solidFill>
          <a:schemeClr val="lt1">
            <a:hueOff val="0"/>
            <a:satOff val="0"/>
            <a:lumOff val="0"/>
            <a:alphaOff val="0"/>
          </a:schemeClr>
        </a:solidFill>
        <a:ln w="19050" cap="flat" cmpd="sng" algn="ctr">
          <a:solidFill>
            <a:schemeClr val="accent2">
              <a:hueOff val="-12253120"/>
              <a:satOff val="-5376"/>
              <a:lumOff val="1313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B402A4-C321-4664-BB25-55EACCDFF257}"/>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570931F-E769-4FD6-AC89-2BA187DD8271}"/>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167CB1A-D246-4A6B-B502-2967A7BE9226}" type="datetimeFigureOut">
              <a:rPr lang="en-US" smtClean="0"/>
              <a:t>4/3/2024</a:t>
            </a:fld>
            <a:endParaRPr lang="en-US"/>
          </a:p>
        </p:txBody>
      </p:sp>
      <p:sp>
        <p:nvSpPr>
          <p:cNvPr id="4" name="Footer Placeholder 3">
            <a:extLst>
              <a:ext uri="{FF2B5EF4-FFF2-40B4-BE49-F238E27FC236}">
                <a16:creationId xmlns:a16="http://schemas.microsoft.com/office/drawing/2014/main" id="{41E28195-4EA6-476A-9F65-1FBCEE5DDB6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A94CCC-5C6D-49FC-9C12-E2FBB40D20A8}"/>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45DF155-ADF3-4FA8-A7CF-E435F390F4BA}" type="slidenum">
              <a:rPr lang="en-US" smtClean="0"/>
              <a:t>‹#›</a:t>
            </a:fld>
            <a:endParaRPr lang="en-US"/>
          </a:p>
        </p:txBody>
      </p:sp>
    </p:spTree>
    <p:extLst>
      <p:ext uri="{BB962C8B-B14F-4D97-AF65-F5344CB8AC3E}">
        <p14:creationId xmlns:p14="http://schemas.microsoft.com/office/powerpoint/2010/main" val="2286067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9" y="0"/>
            <a:ext cx="3038475" cy="466578"/>
          </a:xfrm>
          <a:prstGeom prst="rect">
            <a:avLst/>
          </a:prstGeom>
        </p:spPr>
        <p:txBody>
          <a:bodyPr vert="horz" lIns="91440" tIns="45720" rIns="91440" bIns="45720" rtlCol="0"/>
          <a:lstStyle>
            <a:lvl1pPr algn="r">
              <a:defRPr sz="1200"/>
            </a:lvl1pPr>
          </a:lstStyle>
          <a:p>
            <a:fld id="{49F2679D-7F4B-454E-84CE-96D56255A341}" type="datetimeFigureOut">
              <a:rPr lang="en-US" smtClean="0"/>
              <a:t>4/3/2024</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4033"/>
            <a:ext cx="5607050" cy="366071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822"/>
            <a:ext cx="3038475" cy="46657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822"/>
            <a:ext cx="3038475" cy="466578"/>
          </a:xfrm>
          <a:prstGeom prst="rect">
            <a:avLst/>
          </a:prstGeom>
        </p:spPr>
        <p:txBody>
          <a:bodyPr vert="horz" lIns="91440" tIns="45720" rIns="91440" bIns="45720" rtlCol="0" anchor="b"/>
          <a:lstStyle>
            <a:lvl1pPr algn="r">
              <a:defRPr sz="1200"/>
            </a:lvl1pPr>
          </a:lstStyle>
          <a:p>
            <a:fld id="{F82771D5-1213-4E79-BA68-398ACEEAB34C}" type="slidenum">
              <a:rPr lang="en-US" smtClean="0"/>
              <a:t>‹#›</a:t>
            </a:fld>
            <a:endParaRPr lang="en-US"/>
          </a:p>
        </p:txBody>
      </p:sp>
    </p:spTree>
    <p:extLst>
      <p:ext uri="{BB962C8B-B14F-4D97-AF65-F5344CB8AC3E}">
        <p14:creationId xmlns:p14="http://schemas.microsoft.com/office/powerpoint/2010/main" val="3825916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2771D5-1213-4E79-BA68-398ACEEAB34C}" type="slidenum">
              <a:rPr lang="en-US" smtClean="0"/>
              <a:t>23</a:t>
            </a:fld>
            <a:endParaRPr lang="en-US"/>
          </a:p>
        </p:txBody>
      </p:sp>
    </p:spTree>
    <p:extLst>
      <p:ext uri="{BB962C8B-B14F-4D97-AF65-F5344CB8AC3E}">
        <p14:creationId xmlns:p14="http://schemas.microsoft.com/office/powerpoint/2010/main" val="1192500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2771D5-1213-4E79-BA68-398ACEEAB34C}" type="slidenum">
              <a:rPr lang="en-US" smtClean="0"/>
              <a:t>27</a:t>
            </a:fld>
            <a:endParaRPr lang="en-US"/>
          </a:p>
        </p:txBody>
      </p:sp>
    </p:spTree>
    <p:extLst>
      <p:ext uri="{BB962C8B-B14F-4D97-AF65-F5344CB8AC3E}">
        <p14:creationId xmlns:p14="http://schemas.microsoft.com/office/powerpoint/2010/main" val="37825938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title Slide">
    <p:bg>
      <p:bgPr>
        <a:solidFill>
          <a:srgbClr val="0040A0"/>
        </a:solidFill>
        <a:effectLst/>
      </p:bgPr>
    </p:bg>
    <p:spTree>
      <p:nvGrpSpPr>
        <p:cNvPr id="1" name=""/>
        <p:cNvGrpSpPr/>
        <p:nvPr/>
      </p:nvGrpSpPr>
      <p:grpSpPr>
        <a:xfrm>
          <a:off x="0" y="0"/>
          <a:ext cx="0" cy="0"/>
          <a:chOff x="0" y="0"/>
          <a:chExt cx="0" cy="0"/>
        </a:xfrm>
      </p:grpSpPr>
      <p:pic>
        <p:nvPicPr>
          <p:cNvPr id="9" name="Picture 8" descr="A close up of a sign&#10;&#10;Description automatically generated">
            <a:extLst>
              <a:ext uri="{FF2B5EF4-FFF2-40B4-BE49-F238E27FC236}">
                <a16:creationId xmlns:a16="http://schemas.microsoft.com/office/drawing/2014/main" id="{266C564E-54E2-4630-AA66-D7277B348A50}"/>
              </a:ext>
            </a:extLst>
          </p:cNvPr>
          <p:cNvPicPr>
            <a:picLocks noChangeAspect="1"/>
          </p:cNvPicPr>
          <p:nvPr userDrawn="1"/>
        </p:nvPicPr>
        <p:blipFill>
          <a:blip r:embed="rId2">
            <a:lum bright="70000" contrast="-70000"/>
            <a:alphaModFix amt="5000"/>
            <a:extLst>
              <a:ext uri="{28A0092B-C50C-407E-A947-70E740481C1C}">
                <a14:useLocalDpi xmlns:a14="http://schemas.microsoft.com/office/drawing/2010/main" val="0"/>
              </a:ext>
            </a:extLst>
          </a:blip>
          <a:stretch>
            <a:fillRect/>
          </a:stretch>
        </p:blipFill>
        <p:spPr>
          <a:xfrm>
            <a:off x="670437" y="1569690"/>
            <a:ext cx="4328909" cy="3532390"/>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6E967DA8-7AC1-4499-96DA-BD5F7C0385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6844" y="6406609"/>
            <a:ext cx="1220719" cy="278324"/>
          </a:xfrm>
          <a:prstGeom prst="rect">
            <a:avLst/>
          </a:prstGeom>
        </p:spPr>
      </p:pic>
      <p:sp>
        <p:nvSpPr>
          <p:cNvPr id="2" name="Rectangle 1">
            <a:extLst>
              <a:ext uri="{FF2B5EF4-FFF2-40B4-BE49-F238E27FC236}">
                <a16:creationId xmlns:a16="http://schemas.microsoft.com/office/drawing/2014/main" id="{DDCFE9C8-D281-42A0-BEFC-91DAD6EAFF33}"/>
              </a:ext>
            </a:extLst>
          </p:cNvPr>
          <p:cNvSpPr/>
          <p:nvPr userDrawn="1"/>
        </p:nvSpPr>
        <p:spPr>
          <a:xfrm>
            <a:off x="11734800" y="4177"/>
            <a:ext cx="457200" cy="684964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3F6196-3CAB-41D6-B6BF-28D686145937}"/>
              </a:ext>
            </a:extLst>
          </p:cNvPr>
          <p:cNvSpPr/>
          <p:nvPr userDrawn="1"/>
        </p:nvSpPr>
        <p:spPr>
          <a:xfrm>
            <a:off x="11047275" y="0"/>
            <a:ext cx="685800" cy="68580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659923C-1D35-4FF2-8908-060324BD74E9}"/>
              </a:ext>
            </a:extLst>
          </p:cNvPr>
          <p:cNvSpPr/>
          <p:nvPr userDrawn="1"/>
        </p:nvSpPr>
        <p:spPr>
          <a:xfrm>
            <a:off x="10135980" y="0"/>
            <a:ext cx="914400"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3EF78690-EE68-49DC-A800-7E044E185BC9}"/>
              </a:ext>
            </a:extLst>
          </p:cNvPr>
          <p:cNvSpPr>
            <a:spLocks noGrp="1"/>
          </p:cNvSpPr>
          <p:nvPr>
            <p:ph type="body" idx="1" hasCustomPrompt="1"/>
          </p:nvPr>
        </p:nvSpPr>
        <p:spPr>
          <a:xfrm>
            <a:off x="173897" y="2484430"/>
            <a:ext cx="9804990" cy="756706"/>
          </a:xfrm>
        </p:spPr>
        <p:txBody>
          <a:bodyPr anchor="ctr">
            <a:noAutofit/>
          </a:bodyPr>
          <a:lstStyle>
            <a:lvl1pPr marL="0" indent="0" algn="ctr">
              <a:buNone/>
              <a:defRPr sz="3200" b="1">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11" name="Text Placeholder 2">
            <a:extLst>
              <a:ext uri="{FF2B5EF4-FFF2-40B4-BE49-F238E27FC236}">
                <a16:creationId xmlns:a16="http://schemas.microsoft.com/office/drawing/2014/main" id="{6D360FEB-9702-4FBF-97CC-11235499E24B}"/>
              </a:ext>
            </a:extLst>
          </p:cNvPr>
          <p:cNvSpPr>
            <a:spLocks noGrp="1"/>
          </p:cNvSpPr>
          <p:nvPr>
            <p:ph type="body" idx="10" hasCustomPrompt="1"/>
          </p:nvPr>
        </p:nvSpPr>
        <p:spPr>
          <a:xfrm>
            <a:off x="1754441" y="3793255"/>
            <a:ext cx="6686128" cy="756706"/>
          </a:xfrm>
        </p:spPr>
        <p:txBody>
          <a:bodyPr anchor="ctr">
            <a:normAutofit/>
          </a:bodyPr>
          <a:lstStyle>
            <a:lvl1pPr marL="0" indent="0" algn="ctr">
              <a:buNone/>
              <a:defRPr sz="2000" b="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17" name="Footer Placeholder 4">
            <a:extLst>
              <a:ext uri="{FF2B5EF4-FFF2-40B4-BE49-F238E27FC236}">
                <a16:creationId xmlns:a16="http://schemas.microsoft.com/office/drawing/2014/main" id="{4F6B0DA2-13F1-4900-9CB1-B9FB6DAFFAFA}"/>
              </a:ext>
            </a:extLst>
          </p:cNvPr>
          <p:cNvSpPr txBox="1">
            <a:spLocks/>
          </p:cNvSpPr>
          <p:nvPr userDrawn="1"/>
        </p:nvSpPr>
        <p:spPr>
          <a:xfrm>
            <a:off x="4661969" y="6393371"/>
            <a:ext cx="3415999" cy="304800"/>
          </a:xfrm>
          <a:prstGeom prst="rect">
            <a:avLst/>
          </a:prstGeom>
        </p:spPr>
        <p:txBody>
          <a:bodyPr lIns="0" rIns="0" anchor="ctr"/>
          <a:lstStyle>
            <a:defPPr>
              <a:defRPr lang="en-US"/>
            </a:defPPr>
            <a:lvl1pPr algn="r" rtl="0" eaLnBrk="1" fontAlgn="auto" hangingPunct="1">
              <a:spcBef>
                <a:spcPts val="0"/>
              </a:spcBef>
              <a:spcAft>
                <a:spcPts val="0"/>
              </a:spcAft>
              <a:defRPr sz="1000" kern="1200">
                <a:solidFill>
                  <a:schemeClr val="bg1">
                    <a:lumMod val="50000"/>
                  </a:schemeClr>
                </a:solidFill>
                <a:latin typeface="Century Gothic" charset="0"/>
                <a:ea typeface="Century Gothic" charset="0"/>
                <a:cs typeface="Century Gothic" charset="0"/>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a:lstStyle>
          <a:p>
            <a:pPr>
              <a:defRPr/>
            </a:pPr>
            <a:r>
              <a:rPr lang="en-US" sz="1000" dirty="0">
                <a:solidFill>
                  <a:schemeClr val="bg1"/>
                </a:solidFill>
              </a:rPr>
              <a:t>CONFIDENTIAL – MERAKEY – NOT FOR REPRODUCTION</a:t>
            </a:r>
          </a:p>
        </p:txBody>
      </p:sp>
    </p:spTree>
    <p:extLst>
      <p:ext uri="{BB962C8B-B14F-4D97-AF65-F5344CB8AC3E}">
        <p14:creationId xmlns:p14="http://schemas.microsoft.com/office/powerpoint/2010/main" val="1207106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all-to-action slide">
    <p:bg>
      <p:bgPr>
        <a:solidFill>
          <a:srgbClr val="0040A0"/>
        </a:solidFill>
        <a:effectLst/>
      </p:bgPr>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3EF78690-EE68-49DC-A800-7E044E185BC9}"/>
              </a:ext>
            </a:extLst>
          </p:cNvPr>
          <p:cNvSpPr>
            <a:spLocks noGrp="1"/>
          </p:cNvSpPr>
          <p:nvPr>
            <p:ph type="body" idx="1" hasCustomPrompt="1"/>
          </p:nvPr>
        </p:nvSpPr>
        <p:spPr>
          <a:xfrm>
            <a:off x="1730572" y="2472030"/>
            <a:ext cx="8730856" cy="756706"/>
          </a:xfrm>
        </p:spPr>
        <p:txBody>
          <a:bodyPr anchor="ctr">
            <a:noAutofit/>
          </a:bodyPr>
          <a:lstStyle>
            <a:lvl1pPr marL="0" indent="0" algn="ctr">
              <a:buNone/>
              <a:defRPr sz="3200" b="1">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11" name="Text Placeholder 2">
            <a:extLst>
              <a:ext uri="{FF2B5EF4-FFF2-40B4-BE49-F238E27FC236}">
                <a16:creationId xmlns:a16="http://schemas.microsoft.com/office/drawing/2014/main" id="{6D360FEB-9702-4FBF-97CC-11235499E24B}"/>
              </a:ext>
            </a:extLst>
          </p:cNvPr>
          <p:cNvSpPr>
            <a:spLocks noGrp="1"/>
          </p:cNvSpPr>
          <p:nvPr>
            <p:ph type="body" idx="10" hasCustomPrompt="1"/>
          </p:nvPr>
        </p:nvSpPr>
        <p:spPr>
          <a:xfrm>
            <a:off x="2756046" y="3872240"/>
            <a:ext cx="6679908" cy="756706"/>
          </a:xfrm>
        </p:spPr>
        <p:txBody>
          <a:bodyPr anchor="ctr">
            <a:normAutofit/>
          </a:bodyPr>
          <a:lstStyle>
            <a:lvl1pPr marL="0" indent="0" algn="ctr">
              <a:buNone/>
              <a:defRPr sz="2000" b="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pic>
        <p:nvPicPr>
          <p:cNvPr id="5" name="Picture 4" descr="A picture containing text, clipart&#10;&#10;Description automatically generated">
            <a:extLst>
              <a:ext uri="{FF2B5EF4-FFF2-40B4-BE49-F238E27FC236}">
                <a16:creationId xmlns:a16="http://schemas.microsoft.com/office/drawing/2014/main" id="{6E967DA8-7AC1-4499-96DA-BD5F7C0385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3784" y="6363477"/>
            <a:ext cx="1220719" cy="278324"/>
          </a:xfrm>
          <a:prstGeom prst="rect">
            <a:avLst/>
          </a:prstGeom>
        </p:spPr>
      </p:pic>
      <p:sp>
        <p:nvSpPr>
          <p:cNvPr id="8" name="Footer Placeholder 4">
            <a:extLst>
              <a:ext uri="{FF2B5EF4-FFF2-40B4-BE49-F238E27FC236}">
                <a16:creationId xmlns:a16="http://schemas.microsoft.com/office/drawing/2014/main" id="{270FE6CE-B572-4413-ACD7-522AE9921C45}"/>
              </a:ext>
            </a:extLst>
          </p:cNvPr>
          <p:cNvSpPr txBox="1">
            <a:spLocks/>
          </p:cNvSpPr>
          <p:nvPr userDrawn="1"/>
        </p:nvSpPr>
        <p:spPr>
          <a:xfrm>
            <a:off x="4596329" y="6385789"/>
            <a:ext cx="3415999" cy="304800"/>
          </a:xfrm>
          <a:prstGeom prst="rect">
            <a:avLst/>
          </a:prstGeom>
        </p:spPr>
        <p:txBody>
          <a:bodyPr lIns="0" rIns="0" anchor="ctr"/>
          <a:lstStyle>
            <a:defPPr>
              <a:defRPr lang="en-US"/>
            </a:defPPr>
            <a:lvl1pPr algn="r" rtl="0" eaLnBrk="1" fontAlgn="auto" hangingPunct="1">
              <a:spcBef>
                <a:spcPts val="0"/>
              </a:spcBef>
              <a:spcAft>
                <a:spcPts val="0"/>
              </a:spcAft>
              <a:defRPr sz="1000" kern="1200">
                <a:solidFill>
                  <a:schemeClr val="bg1">
                    <a:lumMod val="50000"/>
                  </a:schemeClr>
                </a:solidFill>
                <a:latin typeface="Century Gothic" charset="0"/>
                <a:ea typeface="Century Gothic" charset="0"/>
                <a:cs typeface="Century Gothic" charset="0"/>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a:lstStyle>
          <a:p>
            <a:pPr>
              <a:defRPr/>
            </a:pPr>
            <a:r>
              <a:rPr lang="en-US" sz="1000" dirty="0">
                <a:solidFill>
                  <a:schemeClr val="bg1"/>
                </a:solidFill>
              </a:rPr>
              <a:t>CONFIDENTIAL – MERAKEY – NOT FOR REPRODUCTION</a:t>
            </a:r>
          </a:p>
        </p:txBody>
      </p:sp>
    </p:spTree>
    <p:extLst>
      <p:ext uri="{BB962C8B-B14F-4D97-AF65-F5344CB8AC3E}">
        <p14:creationId xmlns:p14="http://schemas.microsoft.com/office/powerpoint/2010/main" val="4283388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Bullets">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6B6B80BA-38B8-4E5E-A8C4-857C5A318129}"/>
              </a:ext>
            </a:extLst>
          </p:cNvPr>
          <p:cNvSpPr txBox="1">
            <a:spLocks/>
          </p:cNvSpPr>
          <p:nvPr userDrawn="1"/>
        </p:nvSpPr>
        <p:spPr>
          <a:xfrm>
            <a:off x="4394724" y="6324600"/>
            <a:ext cx="3415999" cy="304800"/>
          </a:xfrm>
          <a:prstGeom prst="rect">
            <a:avLst/>
          </a:prstGeom>
        </p:spPr>
        <p:txBody>
          <a:bodyPr lIns="0" rIns="0" anchor="ctr"/>
          <a:lstStyle>
            <a:defPPr>
              <a:defRPr lang="en-US"/>
            </a:defPPr>
            <a:lvl1pPr algn="r" rtl="0" eaLnBrk="1" fontAlgn="auto" hangingPunct="1">
              <a:spcBef>
                <a:spcPts val="0"/>
              </a:spcBef>
              <a:spcAft>
                <a:spcPts val="0"/>
              </a:spcAft>
              <a:defRPr sz="1000" kern="1200">
                <a:solidFill>
                  <a:schemeClr val="bg1">
                    <a:lumMod val="50000"/>
                  </a:schemeClr>
                </a:solidFill>
                <a:latin typeface="Century Gothic" charset="0"/>
                <a:ea typeface="Century Gothic" charset="0"/>
                <a:cs typeface="Century Gothic" charset="0"/>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a:lstStyle>
          <a:p>
            <a:pPr>
              <a:defRPr/>
            </a:pPr>
            <a:r>
              <a:rPr lang="en-US" sz="1000" dirty="0">
                <a:solidFill>
                  <a:srgbClr val="FFFFFF">
                    <a:lumMod val="50000"/>
                  </a:srgbClr>
                </a:solidFill>
              </a:rPr>
              <a:t>CONFIDENTIAL – MERAKEY – NOT FOR REPRODUCTION</a:t>
            </a:r>
            <a:endParaRPr lang="en-US" sz="1000" dirty="0">
              <a:solidFill>
                <a:srgbClr val="FFFFFF">
                  <a:lumMod val="65000"/>
                </a:srgbClr>
              </a:solidFill>
            </a:endParaRPr>
          </a:p>
        </p:txBody>
      </p:sp>
      <p:sp>
        <p:nvSpPr>
          <p:cNvPr id="5" name="Slide Number Placeholder 5">
            <a:extLst>
              <a:ext uri="{FF2B5EF4-FFF2-40B4-BE49-F238E27FC236}">
                <a16:creationId xmlns:a16="http://schemas.microsoft.com/office/drawing/2014/main" id="{DC61F7C5-6704-44F0-92E2-8DEC16707B3D}"/>
              </a:ext>
            </a:extLst>
          </p:cNvPr>
          <p:cNvSpPr txBox="1">
            <a:spLocks/>
          </p:cNvSpPr>
          <p:nvPr userDrawn="1"/>
        </p:nvSpPr>
        <p:spPr>
          <a:xfrm>
            <a:off x="11277600" y="6303963"/>
            <a:ext cx="406400" cy="304800"/>
          </a:xfrm>
          <a:prstGeom prst="rect">
            <a:avLst/>
          </a:prstGeom>
        </p:spPr>
        <p:txBody>
          <a:bodyPr lIns="0" rIns="0" anchor="ctr"/>
          <a:lstStyle>
            <a:defPPr>
              <a:defRPr lang="en-US"/>
            </a:defPPr>
            <a:lvl1pPr algn="r" rtl="0" eaLnBrk="1" fontAlgn="auto" hangingPunct="1">
              <a:spcBef>
                <a:spcPts val="0"/>
              </a:spcBef>
              <a:spcAft>
                <a:spcPts val="0"/>
              </a:spcAft>
              <a:defRPr sz="1000" b="1" i="0" kern="1200" baseline="0">
                <a:solidFill>
                  <a:schemeClr val="bg1">
                    <a:lumMod val="50000"/>
                  </a:schemeClr>
                </a:solidFill>
                <a:latin typeface="Century Gothic" charset="0"/>
                <a:ea typeface="Century Gothic" charset="0"/>
                <a:cs typeface="Century Gothic" charset="0"/>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a:lstStyle>
          <a:p>
            <a:pPr>
              <a:defRPr/>
            </a:pPr>
            <a:fld id="{9B45BA47-A1B0-43AA-B054-80276F2FB5AB}" type="slidenum">
              <a:rPr lang="en-US" sz="1000" smtClean="0">
                <a:solidFill>
                  <a:srgbClr val="FFFFFF">
                    <a:lumMod val="50000"/>
                  </a:srgbClr>
                </a:solidFill>
              </a:rPr>
              <a:pPr>
                <a:defRPr/>
              </a:pPr>
              <a:t>‹#›</a:t>
            </a:fld>
            <a:endParaRPr lang="en-US" sz="1000">
              <a:solidFill>
                <a:srgbClr val="FFFFFF">
                  <a:lumMod val="50000"/>
                </a:srgbClr>
              </a:solidFill>
            </a:endParaRPr>
          </a:p>
        </p:txBody>
      </p:sp>
      <p:sp>
        <p:nvSpPr>
          <p:cNvPr id="11" name="Title 1">
            <a:extLst>
              <a:ext uri="{FF2B5EF4-FFF2-40B4-BE49-F238E27FC236}">
                <a16:creationId xmlns:a16="http://schemas.microsoft.com/office/drawing/2014/main" id="{8C4C0864-DD7E-4F07-8E0F-2364BADC7204}"/>
              </a:ext>
            </a:extLst>
          </p:cNvPr>
          <p:cNvSpPr>
            <a:spLocks noGrp="1"/>
          </p:cNvSpPr>
          <p:nvPr>
            <p:ph type="title"/>
          </p:nvPr>
        </p:nvSpPr>
        <p:spPr>
          <a:xfrm>
            <a:off x="406400" y="228601"/>
            <a:ext cx="10972800" cy="755373"/>
          </a:xfrm>
          <a:prstGeom prst="rect">
            <a:avLst/>
          </a:prstGeom>
        </p:spPr>
        <p:txBody>
          <a:bodyPr/>
          <a:lstStyle>
            <a:lvl1pPr>
              <a:defRPr sz="2600" b="1" baseline="0">
                <a:solidFill>
                  <a:schemeClr val="bg1"/>
                </a:solidFill>
                <a:latin typeface="Century Gothic" panose="020B0502020202020204" pitchFamily="34" charset="0"/>
              </a:defRPr>
            </a:lvl1pPr>
          </a:lstStyle>
          <a:p>
            <a:r>
              <a:rPr lang="en-US" dirty="0"/>
              <a:t>Click to edit </a:t>
            </a:r>
          </a:p>
        </p:txBody>
      </p:sp>
      <p:sp>
        <p:nvSpPr>
          <p:cNvPr id="6" name="Content Placeholder 2">
            <a:extLst>
              <a:ext uri="{FF2B5EF4-FFF2-40B4-BE49-F238E27FC236}">
                <a16:creationId xmlns:a16="http://schemas.microsoft.com/office/drawing/2014/main" id="{EB64D650-1369-4291-9AEB-6680922ABF1B}"/>
              </a:ext>
            </a:extLst>
          </p:cNvPr>
          <p:cNvSpPr>
            <a:spLocks noGrp="1"/>
          </p:cNvSpPr>
          <p:nvPr>
            <p:ph idx="10"/>
          </p:nvPr>
        </p:nvSpPr>
        <p:spPr>
          <a:xfrm>
            <a:off x="383116" y="1371600"/>
            <a:ext cx="11425767" cy="4389120"/>
          </a:xfrm>
        </p:spPr>
        <p:txBody>
          <a:bodyPr/>
          <a:lstStyle>
            <a:lvl1pPr marL="450850" indent="-342900">
              <a:buClr>
                <a:srgbClr val="0040A0"/>
              </a:buClr>
              <a:buFont typeface="Arial" panose="020B0604020202020204" pitchFamily="34" charset="0"/>
              <a:buChar char="•"/>
              <a:defRPr sz="2600"/>
            </a:lvl1pPr>
            <a:lvl2pPr marL="866775" indent="-457200">
              <a:buClr>
                <a:srgbClr val="0040A0"/>
              </a:buClr>
              <a:buFont typeface="Arial" panose="020B0604020202020204" pitchFamily="34" charset="0"/>
              <a:buChar char="•"/>
              <a:defRPr sz="2400"/>
            </a:lvl2pPr>
            <a:lvl3pPr marL="1046163" indent="-342900">
              <a:buClr>
                <a:srgbClr val="0040A0"/>
              </a:buClr>
              <a:buFont typeface="Arial" panose="020B0604020202020204" pitchFamily="34" charset="0"/>
              <a:buChar char="•"/>
              <a:defRPr sz="2200"/>
            </a:lvl3pPr>
            <a:lvl4pPr marL="1322388" indent="-342900">
              <a:buClr>
                <a:srgbClr val="0040A0"/>
              </a:buClr>
              <a:buFont typeface="Arial" panose="020B0604020202020204" pitchFamily="34" charset="0"/>
              <a:buChar char="•"/>
              <a:defRPr sz="2000"/>
            </a:lvl4pPr>
            <a:lvl5pPr marL="1549400" indent="-342900">
              <a:buClr>
                <a:srgbClr val="0040A0"/>
              </a:buClr>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0916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Paragraph sty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B2DF56D-8789-4D00-9B18-7D02568B38E0}"/>
              </a:ext>
            </a:extLst>
          </p:cNvPr>
          <p:cNvSpPr>
            <a:spLocks noGrp="1"/>
          </p:cNvSpPr>
          <p:nvPr>
            <p:ph type="title"/>
          </p:nvPr>
        </p:nvSpPr>
        <p:spPr>
          <a:xfrm>
            <a:off x="406400" y="228601"/>
            <a:ext cx="10972800" cy="609599"/>
          </a:xfrm>
          <a:prstGeom prst="rect">
            <a:avLst/>
          </a:prstGeom>
        </p:spPr>
        <p:txBody>
          <a:bodyPr/>
          <a:lstStyle>
            <a:lvl1pPr>
              <a:defRPr sz="2600" b="1" baseline="0">
                <a:solidFill>
                  <a:schemeClr val="bg1"/>
                </a:solidFill>
                <a:latin typeface="Century Gothic" panose="020B0502020202020204" pitchFamily="34" charset="0"/>
              </a:defRPr>
            </a:lvl1pPr>
          </a:lstStyle>
          <a:p>
            <a:r>
              <a:rPr lang="en-US" dirty="0"/>
              <a:t>Click to edit </a:t>
            </a:r>
          </a:p>
        </p:txBody>
      </p:sp>
      <p:sp>
        <p:nvSpPr>
          <p:cNvPr id="9" name="Content Placeholder 2">
            <a:extLst>
              <a:ext uri="{FF2B5EF4-FFF2-40B4-BE49-F238E27FC236}">
                <a16:creationId xmlns:a16="http://schemas.microsoft.com/office/drawing/2014/main" id="{B50A6AD1-17E6-4F84-9823-969DA1EAB32D}"/>
              </a:ext>
            </a:extLst>
          </p:cNvPr>
          <p:cNvSpPr>
            <a:spLocks noGrp="1"/>
          </p:cNvSpPr>
          <p:nvPr>
            <p:ph idx="13" hasCustomPrompt="1"/>
          </p:nvPr>
        </p:nvSpPr>
        <p:spPr>
          <a:xfrm>
            <a:off x="406400" y="1371600"/>
            <a:ext cx="11425767" cy="4387665"/>
          </a:xfrm>
        </p:spPr>
        <p:txBody>
          <a:bodyPr/>
          <a:lstStyle>
            <a:lvl1pPr marL="107950" indent="0">
              <a:buClr>
                <a:srgbClr val="0040A0"/>
              </a:buClr>
              <a:buFont typeface="Arial" panose="020B0604020202020204" pitchFamily="34" charset="0"/>
              <a:buNone/>
              <a:defRPr sz="2400"/>
            </a:lvl1pPr>
            <a:lvl2pPr marL="866775" indent="-457200">
              <a:buClr>
                <a:srgbClr val="0040A0"/>
              </a:buClr>
              <a:buFont typeface="Arial" panose="020B0604020202020204" pitchFamily="34" charset="0"/>
              <a:buChar char="•"/>
              <a:defRPr sz="2400"/>
            </a:lvl2pPr>
            <a:lvl3pPr marL="1046163" indent="-342900">
              <a:buClr>
                <a:srgbClr val="0040A0"/>
              </a:buClr>
              <a:buFont typeface="Arial" panose="020B0604020202020204" pitchFamily="34" charset="0"/>
              <a:buChar char="•"/>
              <a:defRPr sz="2200"/>
            </a:lvl3pPr>
            <a:lvl4pPr marL="1322388" indent="-342900">
              <a:buClr>
                <a:srgbClr val="0040A0"/>
              </a:buClr>
              <a:buFont typeface="Arial" panose="020B0604020202020204" pitchFamily="34" charset="0"/>
              <a:buChar char="•"/>
              <a:defRPr sz="2000"/>
            </a:lvl4pPr>
            <a:lvl5pPr marL="1549400" indent="-342900">
              <a:buClr>
                <a:srgbClr val="0040A0"/>
              </a:buClr>
              <a:buFont typeface="Arial" panose="020B0604020202020204" pitchFamily="34" charset="0"/>
              <a:buChar char="•"/>
              <a:defRPr sz="1800"/>
            </a:lvl5pPr>
          </a:lstStyle>
          <a:p>
            <a:pPr lvl="0"/>
            <a:r>
              <a:rPr lang="en-US" dirty="0"/>
              <a:t>Paragraph style</a:t>
            </a:r>
          </a:p>
          <a:p>
            <a:pPr marL="107950" marR="0" lvl="0" indent="0" algn="l" defTabSz="914400" rtl="0" eaLnBrk="0" fontAlgn="base" latinLnBrk="0" hangingPunct="0">
              <a:lnSpc>
                <a:spcPct val="100000"/>
              </a:lnSpc>
              <a:spcBef>
                <a:spcPts val="300"/>
              </a:spcBef>
              <a:spcAft>
                <a:spcPct val="0"/>
              </a:spcAft>
              <a:buClr>
                <a:srgbClr val="0040A0"/>
              </a:buClr>
              <a:buSzTx/>
              <a:buFont typeface="Arial" panose="020B0604020202020204" pitchFamily="34" charset="0"/>
              <a:buNone/>
              <a:tabLst/>
              <a:defRPr/>
            </a:pPr>
            <a:r>
              <a:rPr lang="en-US" dirty="0"/>
              <a:t>Paragraph style</a:t>
            </a:r>
          </a:p>
          <a:p>
            <a:pPr marL="107950" marR="0" lvl="0" indent="0" algn="l" defTabSz="914400" rtl="0" eaLnBrk="0" fontAlgn="base" latinLnBrk="0" hangingPunct="0">
              <a:lnSpc>
                <a:spcPct val="100000"/>
              </a:lnSpc>
              <a:spcBef>
                <a:spcPts val="300"/>
              </a:spcBef>
              <a:spcAft>
                <a:spcPct val="0"/>
              </a:spcAft>
              <a:buClr>
                <a:srgbClr val="0040A0"/>
              </a:buClr>
              <a:buSzTx/>
              <a:buFont typeface="Arial" panose="020B0604020202020204" pitchFamily="34" charset="0"/>
              <a:buNone/>
              <a:tabLst/>
              <a:defRPr/>
            </a:pPr>
            <a:r>
              <a:rPr lang="en-US" dirty="0"/>
              <a:t>Paragraph style</a:t>
            </a:r>
          </a:p>
          <a:p>
            <a:pPr marL="107950" marR="0" lvl="0" indent="0" algn="l" defTabSz="914400" rtl="0" eaLnBrk="0" fontAlgn="base" latinLnBrk="0" hangingPunct="0">
              <a:lnSpc>
                <a:spcPct val="100000"/>
              </a:lnSpc>
              <a:spcBef>
                <a:spcPts val="300"/>
              </a:spcBef>
              <a:spcAft>
                <a:spcPct val="0"/>
              </a:spcAft>
              <a:buClr>
                <a:srgbClr val="0040A0"/>
              </a:buClr>
              <a:buSzTx/>
              <a:buFont typeface="Arial" panose="020B0604020202020204" pitchFamily="34" charset="0"/>
              <a:buNone/>
              <a:tabLst/>
              <a:defRPr/>
            </a:pPr>
            <a:r>
              <a:rPr lang="en-US" dirty="0"/>
              <a:t>Paragraph style</a:t>
            </a:r>
          </a:p>
          <a:p>
            <a:pPr marL="107950" marR="0" lvl="0" indent="0" algn="l" defTabSz="914400" rtl="0" eaLnBrk="0" fontAlgn="base" latinLnBrk="0" hangingPunct="0">
              <a:lnSpc>
                <a:spcPct val="100000"/>
              </a:lnSpc>
              <a:spcBef>
                <a:spcPts val="300"/>
              </a:spcBef>
              <a:spcAft>
                <a:spcPct val="0"/>
              </a:spcAft>
              <a:buClr>
                <a:srgbClr val="0040A0"/>
              </a:buClr>
              <a:buSzTx/>
              <a:buFont typeface="Arial" panose="020B0604020202020204" pitchFamily="34" charset="0"/>
              <a:buNone/>
              <a:tabLst/>
              <a:defRPr/>
            </a:pPr>
            <a:r>
              <a:rPr lang="en-US" dirty="0"/>
              <a:t>Paragraph style</a:t>
            </a:r>
          </a:p>
          <a:p>
            <a:pPr marL="107950" marR="0" lvl="0" indent="0" algn="l" defTabSz="914400" rtl="0" eaLnBrk="0" fontAlgn="base" latinLnBrk="0" hangingPunct="0">
              <a:lnSpc>
                <a:spcPct val="100000"/>
              </a:lnSpc>
              <a:spcBef>
                <a:spcPts val="300"/>
              </a:spcBef>
              <a:spcAft>
                <a:spcPct val="0"/>
              </a:spcAft>
              <a:buClr>
                <a:srgbClr val="0040A0"/>
              </a:buClr>
              <a:buSzTx/>
              <a:buFont typeface="Arial" panose="020B0604020202020204" pitchFamily="34" charset="0"/>
              <a:buNone/>
              <a:tabLst/>
              <a:defRPr/>
            </a:pPr>
            <a:endParaRPr lang="en-US" dirty="0"/>
          </a:p>
          <a:p>
            <a:pPr marL="107950" marR="0" lvl="0" indent="0" algn="l" defTabSz="914400" rtl="0" eaLnBrk="0" fontAlgn="base" latinLnBrk="0" hangingPunct="0">
              <a:lnSpc>
                <a:spcPct val="100000"/>
              </a:lnSpc>
              <a:spcBef>
                <a:spcPts val="300"/>
              </a:spcBef>
              <a:spcAft>
                <a:spcPct val="0"/>
              </a:spcAft>
              <a:buClr>
                <a:srgbClr val="0040A0"/>
              </a:buClr>
              <a:buSzTx/>
              <a:buFont typeface="Arial" panose="020B0604020202020204" pitchFamily="34" charset="0"/>
              <a:buNone/>
              <a:tabLst/>
              <a:defRPr/>
            </a:pPr>
            <a:endParaRPr lang="en-US" dirty="0"/>
          </a:p>
        </p:txBody>
      </p:sp>
      <p:sp>
        <p:nvSpPr>
          <p:cNvPr id="10" name="Slide Number Placeholder 5">
            <a:extLst>
              <a:ext uri="{FF2B5EF4-FFF2-40B4-BE49-F238E27FC236}">
                <a16:creationId xmlns:a16="http://schemas.microsoft.com/office/drawing/2014/main" id="{7747B835-50E1-420C-ADD6-4BEA1DEFAC25}"/>
              </a:ext>
            </a:extLst>
          </p:cNvPr>
          <p:cNvSpPr txBox="1">
            <a:spLocks/>
          </p:cNvSpPr>
          <p:nvPr userDrawn="1"/>
        </p:nvSpPr>
        <p:spPr>
          <a:xfrm>
            <a:off x="11277600" y="6303963"/>
            <a:ext cx="406400" cy="304800"/>
          </a:xfrm>
          <a:prstGeom prst="rect">
            <a:avLst/>
          </a:prstGeom>
        </p:spPr>
        <p:txBody>
          <a:bodyPr lIns="0" rIns="0" anchor="ctr"/>
          <a:lstStyle>
            <a:defPPr>
              <a:defRPr lang="en-US"/>
            </a:defPPr>
            <a:lvl1pPr algn="r" rtl="0" eaLnBrk="1" fontAlgn="auto" hangingPunct="1">
              <a:spcBef>
                <a:spcPts val="0"/>
              </a:spcBef>
              <a:spcAft>
                <a:spcPts val="0"/>
              </a:spcAft>
              <a:defRPr sz="1000" b="1" i="0" kern="1200" baseline="0">
                <a:solidFill>
                  <a:schemeClr val="bg1">
                    <a:lumMod val="50000"/>
                  </a:schemeClr>
                </a:solidFill>
                <a:latin typeface="Century Gothic" charset="0"/>
                <a:ea typeface="Century Gothic" charset="0"/>
                <a:cs typeface="Century Gothic" charset="0"/>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a:lstStyle>
          <a:p>
            <a:pPr>
              <a:defRPr/>
            </a:pPr>
            <a:fld id="{9B45BA47-A1B0-43AA-B054-80276F2FB5AB}" type="slidenum">
              <a:rPr lang="en-US" sz="1000" smtClean="0">
                <a:solidFill>
                  <a:srgbClr val="FFFFFF">
                    <a:lumMod val="50000"/>
                  </a:srgbClr>
                </a:solidFill>
              </a:rPr>
              <a:pPr>
                <a:defRPr/>
              </a:pPr>
              <a:t>‹#›</a:t>
            </a:fld>
            <a:endParaRPr lang="en-US" sz="1000">
              <a:solidFill>
                <a:srgbClr val="FFFFFF">
                  <a:lumMod val="50000"/>
                </a:srgbClr>
              </a:solidFill>
            </a:endParaRPr>
          </a:p>
        </p:txBody>
      </p:sp>
      <p:sp>
        <p:nvSpPr>
          <p:cNvPr id="12" name="Footer Placeholder 4">
            <a:extLst>
              <a:ext uri="{FF2B5EF4-FFF2-40B4-BE49-F238E27FC236}">
                <a16:creationId xmlns:a16="http://schemas.microsoft.com/office/drawing/2014/main" id="{A3197C0C-D593-46C8-91EC-CDB524C409AC}"/>
              </a:ext>
            </a:extLst>
          </p:cNvPr>
          <p:cNvSpPr txBox="1">
            <a:spLocks/>
          </p:cNvSpPr>
          <p:nvPr userDrawn="1"/>
        </p:nvSpPr>
        <p:spPr>
          <a:xfrm>
            <a:off x="4394724" y="6324600"/>
            <a:ext cx="3415999" cy="304800"/>
          </a:xfrm>
          <a:prstGeom prst="rect">
            <a:avLst/>
          </a:prstGeom>
        </p:spPr>
        <p:txBody>
          <a:bodyPr lIns="0" rIns="0" anchor="ctr"/>
          <a:lstStyle>
            <a:defPPr>
              <a:defRPr lang="en-US"/>
            </a:defPPr>
            <a:lvl1pPr algn="r" rtl="0" eaLnBrk="1" fontAlgn="auto" hangingPunct="1">
              <a:spcBef>
                <a:spcPts val="0"/>
              </a:spcBef>
              <a:spcAft>
                <a:spcPts val="0"/>
              </a:spcAft>
              <a:defRPr sz="1000" kern="1200">
                <a:solidFill>
                  <a:schemeClr val="bg1">
                    <a:lumMod val="50000"/>
                  </a:schemeClr>
                </a:solidFill>
                <a:latin typeface="Century Gothic" charset="0"/>
                <a:ea typeface="Century Gothic" charset="0"/>
                <a:cs typeface="Century Gothic" charset="0"/>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a:lstStyle>
          <a:p>
            <a:pPr>
              <a:defRPr/>
            </a:pPr>
            <a:r>
              <a:rPr lang="en-US" sz="1000" dirty="0">
                <a:solidFill>
                  <a:srgbClr val="FFFFFF">
                    <a:lumMod val="50000"/>
                  </a:srgbClr>
                </a:solidFill>
              </a:rPr>
              <a:t>CONFIDENTIAL – MERAKEY – NOT FOR REPRODUCTION</a:t>
            </a:r>
            <a:endParaRPr lang="en-US" sz="1000" dirty="0">
              <a:solidFill>
                <a:srgbClr val="FFFFFF">
                  <a:lumMod val="65000"/>
                </a:srgbClr>
              </a:solidFill>
            </a:endParaRPr>
          </a:p>
        </p:txBody>
      </p:sp>
    </p:spTree>
    <p:extLst>
      <p:ext uri="{BB962C8B-B14F-4D97-AF65-F5344CB8AC3E}">
        <p14:creationId xmlns:p14="http://schemas.microsoft.com/office/powerpoint/2010/main" val="24134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columns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55D866-2C35-4582-9F86-99084FE3A319}"/>
              </a:ext>
            </a:extLst>
          </p:cNvPr>
          <p:cNvSpPr>
            <a:spLocks noGrp="1"/>
          </p:cNvSpPr>
          <p:nvPr>
            <p:ph sz="half" idx="1"/>
          </p:nvPr>
        </p:nvSpPr>
        <p:spPr>
          <a:xfrm>
            <a:off x="406400" y="1557268"/>
            <a:ext cx="5181600" cy="4351338"/>
          </a:xfrm>
        </p:spPr>
        <p:txBody>
          <a:bodyPr/>
          <a:lstStyle>
            <a:lvl1pPr marL="450850" indent="-342900">
              <a:buClr>
                <a:schemeClr val="tx2"/>
              </a:buClr>
              <a:buFont typeface="Arial" panose="020B0604020202020204" pitchFamily="34" charset="0"/>
              <a:buChar char="•"/>
              <a:defRPr sz="2400">
                <a:solidFill>
                  <a:srgbClr val="0040A0"/>
                </a:solidFill>
              </a:defRPr>
            </a:lvl1pPr>
            <a:lvl2pPr marL="866775" indent="-457200">
              <a:buClr>
                <a:srgbClr val="0040A0"/>
              </a:buClr>
              <a:buFont typeface="Arial" panose="020B0604020202020204" pitchFamily="34" charset="0"/>
              <a:buChar char="•"/>
              <a:defRPr sz="2200">
                <a:solidFill>
                  <a:srgbClr val="0040A0"/>
                </a:solidFill>
              </a:defRPr>
            </a:lvl2pPr>
            <a:lvl3pPr marL="1046163" indent="-342900">
              <a:buClr>
                <a:srgbClr val="0040A0"/>
              </a:buClr>
              <a:buFont typeface="Arial" panose="020B0604020202020204" pitchFamily="34" charset="0"/>
              <a:buChar char="•"/>
              <a:defRPr sz="2000">
                <a:solidFill>
                  <a:srgbClr val="0040A0"/>
                </a:solidFill>
              </a:defRPr>
            </a:lvl3pPr>
            <a:lvl4pPr marL="1322388" indent="-342900">
              <a:buClr>
                <a:srgbClr val="0040A0"/>
              </a:buClr>
              <a:buFont typeface="Arial" panose="020B0604020202020204" pitchFamily="34" charset="0"/>
              <a:buChar char="•"/>
              <a:defRPr sz="1800">
                <a:solidFill>
                  <a:srgbClr val="0040A0"/>
                </a:solidFill>
              </a:defRPr>
            </a:lvl4pPr>
            <a:lvl5pPr marL="1549400" indent="-342900">
              <a:buClr>
                <a:srgbClr val="0040A0"/>
              </a:buClr>
              <a:buFont typeface="Arial" panose="020B0604020202020204" pitchFamily="34" charset="0"/>
              <a:buChar char="•"/>
              <a:defRPr sz="1600">
                <a:solidFill>
                  <a:srgbClr val="0040A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3D488DD-9076-417B-A45A-77EF6863CBDA}"/>
              </a:ext>
            </a:extLst>
          </p:cNvPr>
          <p:cNvSpPr>
            <a:spLocks noGrp="1"/>
          </p:cNvSpPr>
          <p:nvPr>
            <p:ph sz="half" idx="2"/>
          </p:nvPr>
        </p:nvSpPr>
        <p:spPr>
          <a:xfrm>
            <a:off x="6197600" y="1557268"/>
            <a:ext cx="5181600" cy="4351338"/>
          </a:xfrm>
        </p:spPr>
        <p:txBody>
          <a:bodyPr/>
          <a:lstStyle>
            <a:lvl1pPr marL="450850" indent="-342900">
              <a:buClr>
                <a:srgbClr val="0040A0"/>
              </a:buClr>
              <a:buFont typeface="Arial" panose="020B0604020202020204" pitchFamily="34" charset="0"/>
              <a:buChar char="•"/>
              <a:defRPr sz="2400"/>
            </a:lvl1pPr>
            <a:lvl2pPr marL="866775" indent="-457200">
              <a:buClr>
                <a:srgbClr val="0040A0"/>
              </a:buClr>
              <a:buFont typeface="Arial" panose="020B0604020202020204" pitchFamily="34" charset="0"/>
              <a:buChar char="•"/>
              <a:defRPr sz="2200"/>
            </a:lvl2pPr>
            <a:lvl3pPr marL="1046163" indent="-342900">
              <a:buClr>
                <a:srgbClr val="0040A0"/>
              </a:buClr>
              <a:buFont typeface="Arial" panose="020B0604020202020204" pitchFamily="34" charset="0"/>
              <a:buChar char="•"/>
              <a:defRPr sz="2000"/>
            </a:lvl3pPr>
            <a:lvl4pPr marL="1322388" indent="-342900">
              <a:buClr>
                <a:srgbClr val="0040A0"/>
              </a:buClr>
              <a:buFont typeface="Arial" panose="020B0604020202020204" pitchFamily="34" charset="0"/>
              <a:buChar char="•"/>
              <a:defRPr sz="1800"/>
            </a:lvl4pPr>
            <a:lvl5pPr marL="1549400" indent="-342900">
              <a:buClr>
                <a:srgbClr val="0040A0"/>
              </a:buClr>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76587293-FF07-4254-BEF5-C421F6307A8B}"/>
              </a:ext>
            </a:extLst>
          </p:cNvPr>
          <p:cNvSpPr>
            <a:spLocks noGrp="1"/>
          </p:cNvSpPr>
          <p:nvPr>
            <p:ph type="title"/>
          </p:nvPr>
        </p:nvSpPr>
        <p:spPr>
          <a:xfrm>
            <a:off x="406400" y="228601"/>
            <a:ext cx="10972800" cy="609599"/>
          </a:xfrm>
          <a:prstGeom prst="rect">
            <a:avLst/>
          </a:prstGeom>
        </p:spPr>
        <p:txBody>
          <a:bodyPr/>
          <a:lstStyle>
            <a:lvl1pPr>
              <a:defRPr sz="2600" b="1" baseline="0">
                <a:solidFill>
                  <a:schemeClr val="bg1"/>
                </a:solidFill>
                <a:latin typeface="Century Gothic" panose="020B0502020202020204" pitchFamily="34" charset="0"/>
              </a:defRPr>
            </a:lvl1pPr>
          </a:lstStyle>
          <a:p>
            <a:r>
              <a:rPr lang="en-US" dirty="0"/>
              <a:t>Click to edit </a:t>
            </a:r>
          </a:p>
        </p:txBody>
      </p:sp>
      <p:sp>
        <p:nvSpPr>
          <p:cNvPr id="10" name="Slide Number Placeholder 5">
            <a:extLst>
              <a:ext uri="{FF2B5EF4-FFF2-40B4-BE49-F238E27FC236}">
                <a16:creationId xmlns:a16="http://schemas.microsoft.com/office/drawing/2014/main" id="{13BB74B5-40AF-47E6-9E64-0BAF54BBD24B}"/>
              </a:ext>
            </a:extLst>
          </p:cNvPr>
          <p:cNvSpPr txBox="1">
            <a:spLocks/>
          </p:cNvSpPr>
          <p:nvPr userDrawn="1"/>
        </p:nvSpPr>
        <p:spPr>
          <a:xfrm>
            <a:off x="11277600" y="6303963"/>
            <a:ext cx="406400" cy="304800"/>
          </a:xfrm>
          <a:prstGeom prst="rect">
            <a:avLst/>
          </a:prstGeom>
        </p:spPr>
        <p:txBody>
          <a:bodyPr lIns="0" rIns="0" anchor="ctr"/>
          <a:lstStyle>
            <a:defPPr>
              <a:defRPr lang="en-US"/>
            </a:defPPr>
            <a:lvl1pPr algn="r" rtl="0" eaLnBrk="1" fontAlgn="auto" hangingPunct="1">
              <a:spcBef>
                <a:spcPts val="0"/>
              </a:spcBef>
              <a:spcAft>
                <a:spcPts val="0"/>
              </a:spcAft>
              <a:defRPr sz="1000" b="1" i="0" kern="1200" baseline="0">
                <a:solidFill>
                  <a:schemeClr val="bg1">
                    <a:lumMod val="50000"/>
                  </a:schemeClr>
                </a:solidFill>
                <a:latin typeface="Century Gothic" charset="0"/>
                <a:ea typeface="Century Gothic" charset="0"/>
                <a:cs typeface="Century Gothic" charset="0"/>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a:lstStyle>
          <a:p>
            <a:pPr>
              <a:defRPr/>
            </a:pPr>
            <a:fld id="{9B45BA47-A1B0-43AA-B054-80276F2FB5AB}" type="slidenum">
              <a:rPr lang="en-US" sz="1000" smtClean="0">
                <a:solidFill>
                  <a:srgbClr val="FFFFFF">
                    <a:lumMod val="50000"/>
                  </a:srgbClr>
                </a:solidFill>
              </a:rPr>
              <a:pPr>
                <a:defRPr/>
              </a:pPr>
              <a:t>‹#›</a:t>
            </a:fld>
            <a:endParaRPr lang="en-US" sz="1000">
              <a:solidFill>
                <a:srgbClr val="FFFFFF">
                  <a:lumMod val="50000"/>
                </a:srgbClr>
              </a:solidFill>
            </a:endParaRPr>
          </a:p>
        </p:txBody>
      </p:sp>
      <p:sp>
        <p:nvSpPr>
          <p:cNvPr id="11" name="Footer Placeholder 4">
            <a:extLst>
              <a:ext uri="{FF2B5EF4-FFF2-40B4-BE49-F238E27FC236}">
                <a16:creationId xmlns:a16="http://schemas.microsoft.com/office/drawing/2014/main" id="{D752BB0E-A112-4434-8CCC-189F561042CA}"/>
              </a:ext>
            </a:extLst>
          </p:cNvPr>
          <p:cNvSpPr txBox="1">
            <a:spLocks/>
          </p:cNvSpPr>
          <p:nvPr userDrawn="1"/>
        </p:nvSpPr>
        <p:spPr>
          <a:xfrm>
            <a:off x="4394724" y="6324600"/>
            <a:ext cx="3415999" cy="304800"/>
          </a:xfrm>
          <a:prstGeom prst="rect">
            <a:avLst/>
          </a:prstGeom>
        </p:spPr>
        <p:txBody>
          <a:bodyPr lIns="0" rIns="0" anchor="ctr"/>
          <a:lstStyle>
            <a:defPPr>
              <a:defRPr lang="en-US"/>
            </a:defPPr>
            <a:lvl1pPr algn="r" rtl="0" eaLnBrk="1" fontAlgn="auto" hangingPunct="1">
              <a:spcBef>
                <a:spcPts val="0"/>
              </a:spcBef>
              <a:spcAft>
                <a:spcPts val="0"/>
              </a:spcAft>
              <a:defRPr sz="1000" kern="1200">
                <a:solidFill>
                  <a:schemeClr val="bg1">
                    <a:lumMod val="50000"/>
                  </a:schemeClr>
                </a:solidFill>
                <a:latin typeface="Century Gothic" charset="0"/>
                <a:ea typeface="Century Gothic" charset="0"/>
                <a:cs typeface="Century Gothic" charset="0"/>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a:lstStyle>
          <a:p>
            <a:pPr>
              <a:defRPr/>
            </a:pPr>
            <a:r>
              <a:rPr lang="en-US" sz="1000" dirty="0">
                <a:solidFill>
                  <a:srgbClr val="FFFFFF">
                    <a:lumMod val="50000"/>
                  </a:srgbClr>
                </a:solidFill>
              </a:rPr>
              <a:t>CONFIDENTIAL – MERAKEY – NOT FOR REPRODUCTION</a:t>
            </a:r>
            <a:endParaRPr lang="en-US" sz="1000" dirty="0">
              <a:solidFill>
                <a:srgbClr val="FFFFFF">
                  <a:lumMod val="65000"/>
                </a:srgbClr>
              </a:solidFill>
            </a:endParaRPr>
          </a:p>
        </p:txBody>
      </p:sp>
    </p:spTree>
    <p:extLst>
      <p:ext uri="{BB962C8B-B14F-4D97-AF65-F5344CB8AC3E}">
        <p14:creationId xmlns:p14="http://schemas.microsoft.com/office/powerpoint/2010/main" val="384077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351722"/>
            <a:ext cx="11379200" cy="4820477"/>
          </a:xfrm>
        </p:spPr>
        <p:txBody>
          <a:bodyPr/>
          <a:lstStyle>
            <a:lvl1pPr marL="109537" indent="0">
              <a:spcBef>
                <a:spcPts val="600"/>
              </a:spcBef>
              <a:buNone/>
              <a:defRPr sz="2400" baseline="0"/>
            </a:lvl1pPr>
            <a:lvl5pPr marL="1389063" marR="0" indent="-182563" algn="l" defTabSz="914400" rtl="0" eaLnBrk="1" fontAlgn="base" latinLnBrk="0" hangingPunct="1">
              <a:lnSpc>
                <a:spcPct val="100000"/>
              </a:lnSpc>
              <a:spcBef>
                <a:spcPts val="300"/>
              </a:spcBef>
              <a:spcAft>
                <a:spcPct val="0"/>
              </a:spcAft>
              <a:buClr>
                <a:srgbClr val="7276A0"/>
              </a:buClr>
              <a:buSzTx/>
              <a:buFont typeface="Georgia" pitchFamily="18" charset="0"/>
              <a:buNone/>
              <a:tabLst/>
              <a:defRPr sz="800">
                <a:solidFill>
                  <a:schemeClr val="tx1"/>
                </a:solidFill>
                <a:latin typeface="Arial" pitchFamily="34" charset="0"/>
                <a:cs typeface="Arial" pitchFamily="34" charset="0"/>
              </a:defRPr>
            </a:lvl5pPr>
          </a:lstStyle>
          <a:p>
            <a:pPr lvl="0"/>
            <a:endParaRPr lang="en-US" dirty="0"/>
          </a:p>
        </p:txBody>
      </p:sp>
      <p:sp>
        <p:nvSpPr>
          <p:cNvPr id="11" name="Title 1">
            <a:extLst>
              <a:ext uri="{FF2B5EF4-FFF2-40B4-BE49-F238E27FC236}">
                <a16:creationId xmlns:a16="http://schemas.microsoft.com/office/drawing/2014/main" id="{8C4C0864-DD7E-4F07-8E0F-2364BADC7204}"/>
              </a:ext>
            </a:extLst>
          </p:cNvPr>
          <p:cNvSpPr>
            <a:spLocks noGrp="1"/>
          </p:cNvSpPr>
          <p:nvPr>
            <p:ph type="title"/>
          </p:nvPr>
        </p:nvSpPr>
        <p:spPr>
          <a:xfrm>
            <a:off x="406400" y="228601"/>
            <a:ext cx="10972800" cy="609599"/>
          </a:xfrm>
          <a:prstGeom prst="rect">
            <a:avLst/>
          </a:prstGeom>
        </p:spPr>
        <p:txBody>
          <a:bodyPr/>
          <a:lstStyle>
            <a:lvl1pPr>
              <a:defRPr sz="2600" b="1" baseline="0">
                <a:solidFill>
                  <a:schemeClr val="bg1"/>
                </a:solidFill>
                <a:latin typeface="Century Gothic" panose="020B0502020202020204" pitchFamily="34" charset="0"/>
              </a:defRPr>
            </a:lvl1pPr>
          </a:lstStyle>
          <a:p>
            <a:r>
              <a:rPr lang="en-US" dirty="0"/>
              <a:t>Click to edit </a:t>
            </a:r>
          </a:p>
        </p:txBody>
      </p:sp>
      <p:sp>
        <p:nvSpPr>
          <p:cNvPr id="6" name="Footer Placeholder 4">
            <a:extLst>
              <a:ext uri="{FF2B5EF4-FFF2-40B4-BE49-F238E27FC236}">
                <a16:creationId xmlns:a16="http://schemas.microsoft.com/office/drawing/2014/main" id="{D23BBD2A-1ACD-4CEB-9CAC-C21D76BC3BF6}"/>
              </a:ext>
            </a:extLst>
          </p:cNvPr>
          <p:cNvSpPr txBox="1">
            <a:spLocks/>
          </p:cNvSpPr>
          <p:nvPr userDrawn="1"/>
        </p:nvSpPr>
        <p:spPr>
          <a:xfrm>
            <a:off x="4394724" y="6324600"/>
            <a:ext cx="3415999" cy="304800"/>
          </a:xfrm>
          <a:prstGeom prst="rect">
            <a:avLst/>
          </a:prstGeom>
        </p:spPr>
        <p:txBody>
          <a:bodyPr lIns="0" rIns="0" anchor="ctr"/>
          <a:lstStyle>
            <a:defPPr>
              <a:defRPr lang="en-US"/>
            </a:defPPr>
            <a:lvl1pPr algn="r" rtl="0" eaLnBrk="1" fontAlgn="auto" hangingPunct="1">
              <a:spcBef>
                <a:spcPts val="0"/>
              </a:spcBef>
              <a:spcAft>
                <a:spcPts val="0"/>
              </a:spcAft>
              <a:defRPr sz="1000" kern="1200">
                <a:solidFill>
                  <a:schemeClr val="bg1">
                    <a:lumMod val="50000"/>
                  </a:schemeClr>
                </a:solidFill>
                <a:latin typeface="Century Gothic" charset="0"/>
                <a:ea typeface="Century Gothic" charset="0"/>
                <a:cs typeface="Century Gothic" charset="0"/>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a:lstStyle>
          <a:p>
            <a:pPr>
              <a:defRPr/>
            </a:pPr>
            <a:r>
              <a:rPr lang="en-US" sz="1000" dirty="0">
                <a:solidFill>
                  <a:srgbClr val="FFFFFF">
                    <a:lumMod val="50000"/>
                  </a:srgbClr>
                </a:solidFill>
              </a:rPr>
              <a:t>CONFIDENTIAL – MERAKEY – NOT FOR REPRODUCTION</a:t>
            </a:r>
            <a:endParaRPr lang="en-US" sz="1000" dirty="0">
              <a:solidFill>
                <a:srgbClr val="FFFFFF">
                  <a:lumMod val="65000"/>
                </a:srgbClr>
              </a:solidFill>
            </a:endParaRPr>
          </a:p>
        </p:txBody>
      </p:sp>
      <p:sp>
        <p:nvSpPr>
          <p:cNvPr id="7" name="Slide Number Placeholder 5">
            <a:extLst>
              <a:ext uri="{FF2B5EF4-FFF2-40B4-BE49-F238E27FC236}">
                <a16:creationId xmlns:a16="http://schemas.microsoft.com/office/drawing/2014/main" id="{826BC22A-BECF-4EE2-AEC6-CBF2F574B45D}"/>
              </a:ext>
            </a:extLst>
          </p:cNvPr>
          <p:cNvSpPr txBox="1">
            <a:spLocks/>
          </p:cNvSpPr>
          <p:nvPr userDrawn="1"/>
        </p:nvSpPr>
        <p:spPr>
          <a:xfrm>
            <a:off x="11277600" y="6303963"/>
            <a:ext cx="406400" cy="304800"/>
          </a:xfrm>
          <a:prstGeom prst="rect">
            <a:avLst/>
          </a:prstGeom>
        </p:spPr>
        <p:txBody>
          <a:bodyPr lIns="0" rIns="0" anchor="ctr"/>
          <a:lstStyle>
            <a:defPPr>
              <a:defRPr lang="en-US"/>
            </a:defPPr>
            <a:lvl1pPr algn="r" rtl="0" eaLnBrk="1" fontAlgn="auto" hangingPunct="1">
              <a:spcBef>
                <a:spcPts val="0"/>
              </a:spcBef>
              <a:spcAft>
                <a:spcPts val="0"/>
              </a:spcAft>
              <a:defRPr sz="1000" b="1" i="0" kern="1200" baseline="0">
                <a:solidFill>
                  <a:schemeClr val="bg1">
                    <a:lumMod val="50000"/>
                  </a:schemeClr>
                </a:solidFill>
                <a:latin typeface="Century Gothic" charset="0"/>
                <a:ea typeface="Century Gothic" charset="0"/>
                <a:cs typeface="Century Gothic" charset="0"/>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a:lstStyle>
          <a:p>
            <a:pPr>
              <a:defRPr/>
            </a:pPr>
            <a:fld id="{9B45BA47-A1B0-43AA-B054-80276F2FB5AB}" type="slidenum">
              <a:rPr lang="en-US" sz="1000" smtClean="0">
                <a:solidFill>
                  <a:srgbClr val="FFFFFF">
                    <a:lumMod val="50000"/>
                  </a:srgbClr>
                </a:solidFill>
              </a:rPr>
              <a:pPr>
                <a:defRPr/>
              </a:pPr>
              <a:t>‹#›</a:t>
            </a:fld>
            <a:endParaRPr lang="en-US" sz="1000">
              <a:solidFill>
                <a:srgbClr val="FFFFFF">
                  <a:lumMod val="50000"/>
                </a:srgbClr>
              </a:solidFill>
            </a:endParaRPr>
          </a:p>
        </p:txBody>
      </p:sp>
    </p:spTree>
    <p:extLst>
      <p:ext uri="{BB962C8B-B14F-4D97-AF65-F5344CB8AC3E}">
        <p14:creationId xmlns:p14="http://schemas.microsoft.com/office/powerpoint/2010/main" val="677316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3535B60-3468-4FC4-9BA2-115D9537FBC6}"/>
              </a:ext>
            </a:extLst>
          </p:cNvPr>
          <p:cNvSpPr>
            <a:spLocks noGrp="1"/>
          </p:cNvSpPr>
          <p:nvPr>
            <p:ph type="ftr" sz="quarter" idx="10"/>
          </p:nvPr>
        </p:nvSpPr>
        <p:spPr/>
        <p:txBody>
          <a:bodyPr/>
          <a:lstStyle/>
          <a:p>
            <a:pPr>
              <a:defRPr/>
            </a:pPr>
            <a:endParaRPr lang="en-US">
              <a:solidFill>
                <a:schemeClr val="bg1">
                  <a:lumMod val="65000"/>
                </a:schemeClr>
              </a:solidFill>
            </a:endParaRPr>
          </a:p>
        </p:txBody>
      </p:sp>
      <p:sp>
        <p:nvSpPr>
          <p:cNvPr id="4" name="Slide Number Placeholder 3">
            <a:extLst>
              <a:ext uri="{FF2B5EF4-FFF2-40B4-BE49-F238E27FC236}">
                <a16:creationId xmlns:a16="http://schemas.microsoft.com/office/drawing/2014/main" id="{5A931375-B2F1-4B52-A58D-6729524B1969}"/>
              </a:ext>
            </a:extLst>
          </p:cNvPr>
          <p:cNvSpPr>
            <a:spLocks noGrp="1"/>
          </p:cNvSpPr>
          <p:nvPr>
            <p:ph type="sldNum" sz="quarter" idx="11"/>
          </p:nvPr>
        </p:nvSpPr>
        <p:spPr/>
        <p:txBody>
          <a:bodyPr/>
          <a:lstStyle/>
          <a:p>
            <a:pPr>
              <a:defRPr/>
            </a:pPr>
            <a:fld id="{9250A1E4-D513-4CB8-9211-5F1663142E0F}" type="slidenum">
              <a:rPr lang="en-US" smtClean="0"/>
              <a:pPr>
                <a:defRPr/>
              </a:pPr>
              <a:t>‹#›</a:t>
            </a:fld>
            <a:endParaRPr lang="en-US"/>
          </a:p>
        </p:txBody>
      </p:sp>
      <p:sp>
        <p:nvSpPr>
          <p:cNvPr id="5" name="Rectangle 4">
            <a:extLst>
              <a:ext uri="{FF2B5EF4-FFF2-40B4-BE49-F238E27FC236}">
                <a16:creationId xmlns:a16="http://schemas.microsoft.com/office/drawing/2014/main" id="{B135C8B1-0D32-47F5-9ADF-E227D895681D}"/>
              </a:ext>
            </a:extLst>
          </p:cNvPr>
          <p:cNvSpPr/>
          <p:nvPr userDrawn="1"/>
        </p:nvSpPr>
        <p:spPr>
          <a:xfrm>
            <a:off x="1" y="0"/>
            <a:ext cx="12192000" cy="22959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971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CBA2BEE-236F-452B-A43D-64D54C095314}"/>
              </a:ext>
            </a:extLst>
          </p:cNvPr>
          <p:cNvSpPr/>
          <p:nvPr userDrawn="1"/>
        </p:nvSpPr>
        <p:spPr>
          <a:xfrm>
            <a:off x="0" y="0"/>
            <a:ext cx="12192000" cy="1077742"/>
          </a:xfrm>
          <a:prstGeom prst="rect">
            <a:avLst/>
          </a:prstGeom>
          <a:solidFill>
            <a:srgbClr val="004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1033" name="Text Placeholder 12">
            <a:extLst>
              <a:ext uri="{FF2B5EF4-FFF2-40B4-BE49-F238E27FC236}">
                <a16:creationId xmlns:a16="http://schemas.microsoft.com/office/drawing/2014/main" id="{F6660398-05B2-479F-86EF-CD0B8E512263}"/>
              </a:ext>
            </a:extLst>
          </p:cNvPr>
          <p:cNvSpPr>
            <a:spLocks noGrp="1"/>
          </p:cNvSpPr>
          <p:nvPr>
            <p:ph type="body" idx="1"/>
          </p:nvPr>
        </p:nvSpPr>
        <p:spPr bwMode="auto">
          <a:xfrm>
            <a:off x="383116" y="1371600"/>
            <a:ext cx="11425767" cy="4707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dirty="0"/>
          </a:p>
          <a:p>
            <a:pPr lvl="1"/>
            <a:endParaRPr lang="en-US" altLang="en-US" dirty="0"/>
          </a:p>
        </p:txBody>
      </p:sp>
      <p:pic>
        <p:nvPicPr>
          <p:cNvPr id="1035" name="Picture 5">
            <a:extLst>
              <a:ext uri="{FF2B5EF4-FFF2-40B4-BE49-F238E27FC236}">
                <a16:creationId xmlns:a16="http://schemas.microsoft.com/office/drawing/2014/main" id="{1B524FB4-79E0-457E-B7BE-B0CB242146A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518368" y="6254131"/>
            <a:ext cx="1347754"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ooter Placeholder 4">
            <a:extLst>
              <a:ext uri="{FF2B5EF4-FFF2-40B4-BE49-F238E27FC236}">
                <a16:creationId xmlns:a16="http://schemas.microsoft.com/office/drawing/2014/main" id="{7D527C3F-444F-4C3E-A54B-850D3FF179CE}"/>
              </a:ext>
            </a:extLst>
          </p:cNvPr>
          <p:cNvSpPr>
            <a:spLocks noGrp="1"/>
          </p:cNvSpPr>
          <p:nvPr>
            <p:ph type="ftr" sz="quarter" idx="3"/>
          </p:nvPr>
        </p:nvSpPr>
        <p:spPr>
          <a:xfrm>
            <a:off x="4379822" y="6297614"/>
            <a:ext cx="3458505" cy="363537"/>
          </a:xfrm>
          <a:prstGeom prst="rect">
            <a:avLst/>
          </a:prstGeom>
        </p:spPr>
        <p:txBody>
          <a:bodyPr vert="horz" lIns="0" tIns="45720" rIns="0" bIns="45720" rtlCol="0" anchor="ctr"/>
          <a:lstStyle>
            <a:lvl1pPr algn="ctr" eaLnBrk="1" fontAlgn="auto" hangingPunct="1">
              <a:spcBef>
                <a:spcPts val="0"/>
              </a:spcBef>
              <a:spcAft>
                <a:spcPts val="0"/>
              </a:spcAft>
              <a:defRPr sz="1000">
                <a:solidFill>
                  <a:schemeClr val="bg1">
                    <a:lumMod val="50000"/>
                  </a:schemeClr>
                </a:solidFill>
                <a:latin typeface="Century Gothic" charset="0"/>
                <a:ea typeface="Century Gothic" charset="0"/>
                <a:cs typeface="Century Gothic" charset="0"/>
              </a:defRPr>
            </a:lvl1pPr>
          </a:lstStyle>
          <a:p>
            <a:pPr>
              <a:defRPr/>
            </a:pPr>
            <a:endParaRPr lang="en-US">
              <a:solidFill>
                <a:schemeClr val="bg1">
                  <a:lumMod val="65000"/>
                </a:schemeClr>
              </a:solidFill>
            </a:endParaRPr>
          </a:p>
        </p:txBody>
      </p:sp>
      <p:sp>
        <p:nvSpPr>
          <p:cNvPr id="27" name="Slide Number Placeholder 5">
            <a:extLst>
              <a:ext uri="{FF2B5EF4-FFF2-40B4-BE49-F238E27FC236}">
                <a16:creationId xmlns:a16="http://schemas.microsoft.com/office/drawing/2014/main" id="{8661B509-7D39-4C9B-B590-0CD830A6D136}"/>
              </a:ext>
            </a:extLst>
          </p:cNvPr>
          <p:cNvSpPr>
            <a:spLocks noGrp="1"/>
          </p:cNvSpPr>
          <p:nvPr>
            <p:ph type="sldNum" sz="quarter" idx="4"/>
          </p:nvPr>
        </p:nvSpPr>
        <p:spPr>
          <a:xfrm>
            <a:off x="11425767" y="6297613"/>
            <a:ext cx="406400" cy="304800"/>
          </a:xfrm>
          <a:prstGeom prst="rect">
            <a:avLst/>
          </a:prstGeom>
        </p:spPr>
        <p:txBody>
          <a:bodyPr lIns="0" rIns="0" anchor="ctr"/>
          <a:lstStyle>
            <a:lvl1pPr algn="r" eaLnBrk="1" fontAlgn="auto" hangingPunct="1">
              <a:spcBef>
                <a:spcPts val="0"/>
              </a:spcBef>
              <a:spcAft>
                <a:spcPts val="0"/>
              </a:spcAft>
              <a:defRPr sz="1000" b="1" i="0" baseline="0">
                <a:solidFill>
                  <a:schemeClr val="bg1">
                    <a:lumMod val="50000"/>
                  </a:schemeClr>
                </a:solidFill>
                <a:latin typeface="Century Gothic" charset="0"/>
                <a:ea typeface="Century Gothic" charset="0"/>
                <a:cs typeface="Century Gothic" charset="0"/>
              </a:defRPr>
            </a:lvl1pPr>
          </a:lstStyle>
          <a:p>
            <a:pPr>
              <a:defRPr/>
            </a:pPr>
            <a:fld id="{9250A1E4-D513-4CB8-9211-5F1663142E0F}" type="slidenum">
              <a:rPr lang="en-US"/>
              <a:pPr>
                <a:defRPr/>
              </a:pPr>
              <a:t>‹#›</a:t>
            </a:fld>
            <a:endParaRPr lang="en-US" dirty="0"/>
          </a:p>
        </p:txBody>
      </p:sp>
      <p:sp>
        <p:nvSpPr>
          <p:cNvPr id="2" name="Isosceles Triangle 1">
            <a:extLst>
              <a:ext uri="{FF2B5EF4-FFF2-40B4-BE49-F238E27FC236}">
                <a16:creationId xmlns:a16="http://schemas.microsoft.com/office/drawing/2014/main" id="{1E42E735-88E2-4657-8F98-366EAE5F7E20}"/>
              </a:ext>
            </a:extLst>
          </p:cNvPr>
          <p:cNvSpPr/>
          <p:nvPr userDrawn="1"/>
        </p:nvSpPr>
        <p:spPr>
          <a:xfrm>
            <a:off x="10877649" y="0"/>
            <a:ext cx="1314351" cy="1049095"/>
          </a:xfrm>
          <a:prstGeom prst="triangle">
            <a:avLst>
              <a:gd name="adj" fmla="val 10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D2CE936-B4BD-45B6-869B-830C1606925D}"/>
              </a:ext>
            </a:extLst>
          </p:cNvPr>
          <p:cNvSpPr txBox="1">
            <a:spLocks/>
          </p:cNvSpPr>
          <p:nvPr userDrawn="1"/>
        </p:nvSpPr>
        <p:spPr>
          <a:xfrm>
            <a:off x="406400" y="228601"/>
            <a:ext cx="10972800" cy="755373"/>
          </a:xfrm>
          <a:prstGeom prst="rect">
            <a:avLst/>
          </a:prstGeom>
        </p:spPr>
        <p:txBody>
          <a:bodyPr/>
          <a:lstStyle>
            <a:lvl1pPr algn="l" rtl="0" eaLnBrk="0" fontAlgn="base" hangingPunct="0">
              <a:spcBef>
                <a:spcPct val="0"/>
              </a:spcBef>
              <a:spcAft>
                <a:spcPct val="0"/>
              </a:spcAft>
              <a:defRPr sz="2400" b="1" kern="1200" baseline="0">
                <a:solidFill>
                  <a:schemeClr val="bg1"/>
                </a:solidFill>
                <a:latin typeface="Century Gothic" panose="020B0502020202020204" pitchFamily="34" charset="0"/>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endParaRPr lang="en-US" dirty="0"/>
          </a:p>
        </p:txBody>
      </p:sp>
    </p:spTree>
    <p:extLst>
      <p:ext uri="{BB962C8B-B14F-4D97-AF65-F5344CB8AC3E}">
        <p14:creationId xmlns:p14="http://schemas.microsoft.com/office/powerpoint/2010/main" val="378040510"/>
      </p:ext>
    </p:extLst>
  </p:cSld>
  <p:clrMap bg1="lt1" tx1="dk1" bg2="lt2" tx2="dk2" accent1="accent1" accent2="accent2" accent3="accent3" accent4="accent4" accent5="accent5" accent6="accent6" hlink="hlink" folHlink="folHlink"/>
  <p:sldLayoutIdLst>
    <p:sldLayoutId id="2147483688" r:id="rId1"/>
    <p:sldLayoutId id="2147483695" r:id="rId2"/>
    <p:sldLayoutId id="2147483673" r:id="rId3"/>
    <p:sldLayoutId id="2147483692" r:id="rId4"/>
    <p:sldLayoutId id="2147483694" r:id="rId5"/>
    <p:sldLayoutId id="2147483684" r:id="rId6"/>
    <p:sldLayoutId id="2147483687" r:id="rId7"/>
  </p:sldLayoutIdLst>
  <p:hf sldNum="0" hd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107950" algn="l" rtl="0" eaLnBrk="0" fontAlgn="base" hangingPunct="0">
        <a:spcBef>
          <a:spcPts val="300"/>
        </a:spcBef>
        <a:spcAft>
          <a:spcPct val="0"/>
        </a:spcAft>
        <a:buClr>
          <a:srgbClr val="7276A0"/>
        </a:buClr>
        <a:buFont typeface="Georgia" panose="02040502050405020303" pitchFamily="18" charset="0"/>
        <a:defRPr sz="2400" kern="1200">
          <a:solidFill>
            <a:schemeClr val="accent1"/>
          </a:solidFill>
          <a:latin typeface="Century Gothic" panose="020B0502020202020204" pitchFamily="34" charset="0"/>
          <a:ea typeface="+mn-ea"/>
          <a:cs typeface="+mn-cs"/>
        </a:defRPr>
      </a:lvl1pPr>
      <a:lvl2pPr marL="409575" algn="l" rtl="0" eaLnBrk="0" fontAlgn="base" hangingPunct="0">
        <a:spcBef>
          <a:spcPts val="300"/>
        </a:spcBef>
        <a:spcAft>
          <a:spcPct val="0"/>
        </a:spcAft>
        <a:buClr>
          <a:schemeClr val="accent2"/>
        </a:buClr>
        <a:buFont typeface="Georgia" panose="02040502050405020303" pitchFamily="18" charset="0"/>
        <a:defRPr sz="2600" kern="1200">
          <a:solidFill>
            <a:schemeClr val="accent1"/>
          </a:solidFill>
          <a:latin typeface="Century Gothic" panose="020B0502020202020204" pitchFamily="34" charset="0"/>
          <a:ea typeface="+mn-ea"/>
          <a:cs typeface="+mn-cs"/>
        </a:defRPr>
      </a:lvl2pPr>
      <a:lvl3pPr marL="703263" algn="l" rtl="0" eaLnBrk="0" fontAlgn="base" hangingPunct="0">
        <a:spcBef>
          <a:spcPts val="300"/>
        </a:spcBef>
        <a:spcAft>
          <a:spcPct val="0"/>
        </a:spcAft>
        <a:buClr>
          <a:schemeClr val="accent1"/>
        </a:buClr>
        <a:buFont typeface="Wingdings 2" panose="05020102010507070707" pitchFamily="18" charset="2"/>
        <a:defRPr sz="2400" kern="1200">
          <a:solidFill>
            <a:srgbClr val="0040A0"/>
          </a:solidFill>
          <a:latin typeface="Century Gothic" panose="020B0502020202020204" pitchFamily="34" charset="0"/>
          <a:ea typeface="+mn-ea"/>
          <a:cs typeface="+mn-cs"/>
        </a:defRPr>
      </a:lvl3pPr>
      <a:lvl4pPr marL="979488" algn="l" rtl="0" eaLnBrk="0" fontAlgn="base" hangingPunct="0">
        <a:spcBef>
          <a:spcPts val="300"/>
        </a:spcBef>
        <a:spcAft>
          <a:spcPct val="0"/>
        </a:spcAft>
        <a:buClr>
          <a:schemeClr val="accent1"/>
        </a:buClr>
        <a:buFont typeface="Wingdings 2" panose="05020102010507070707" pitchFamily="18" charset="2"/>
        <a:defRPr sz="2200" kern="1200">
          <a:solidFill>
            <a:srgbClr val="0040A0"/>
          </a:solidFill>
          <a:latin typeface="Century Gothic" panose="020B0502020202020204" pitchFamily="34" charset="0"/>
          <a:ea typeface="+mn-ea"/>
          <a:cs typeface="+mn-cs"/>
        </a:defRPr>
      </a:lvl4pPr>
      <a:lvl5pPr marL="1206500" algn="l" rtl="0" eaLnBrk="0" fontAlgn="base" hangingPunct="0">
        <a:spcBef>
          <a:spcPts val="300"/>
        </a:spcBef>
        <a:spcAft>
          <a:spcPct val="0"/>
        </a:spcAft>
        <a:buClr>
          <a:srgbClr val="7276A0"/>
        </a:buClr>
        <a:buFont typeface="Georgia" panose="02040502050405020303" pitchFamily="18" charset="0"/>
        <a:defRPr sz="2000" kern="1200">
          <a:solidFill>
            <a:srgbClr val="0040A0"/>
          </a:solidFill>
          <a:latin typeface="Century Gothic" panose="020B0502020202020204" pitchFamily="34" charset="0"/>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app=desktop&amp;v=AuxIt2BDBNQ"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30.svg"/><Relationship Id="rId7" Type="http://schemas.openxmlformats.org/officeDocument/2006/relationships/image" Target="../media/image34.sv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 Id="rId14" Type="http://schemas.openxmlformats.org/officeDocument/2006/relationships/hyperlink" Target="mailto:lauren.hickman@merakey.org"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youtube.com/merakeyorg" TargetMode="External"/><Relationship Id="rId3" Type="http://schemas.openxmlformats.org/officeDocument/2006/relationships/hyperlink" Target="https://www.merakey.org/" TargetMode="External"/><Relationship Id="rId7" Type="http://schemas.openxmlformats.org/officeDocument/2006/relationships/hyperlink" Target="https://www.instagram.com/merakeyorg/" TargetMode="External"/><Relationship Id="rId12" Type="http://schemas.openxmlformats.org/officeDocument/2006/relationships/hyperlink" Target="https://www.facebook.com/Merakey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hyperlink" Target="mailto:MCRTreferrals@merakey.org" TargetMode="External"/><Relationship Id="rId5" Type="http://schemas.openxmlformats.org/officeDocument/2006/relationships/hyperlink" Target="https://www.linkedin.com/company/merakey" TargetMode="External"/><Relationship Id="rId10" Type="http://schemas.openxmlformats.org/officeDocument/2006/relationships/hyperlink" Target="tel:888-647-0020" TargetMode="External"/><Relationship Id="rId4" Type="http://schemas.openxmlformats.org/officeDocument/2006/relationships/image" Target="../media/image41.png"/><Relationship Id="rId9" Type="http://schemas.openxmlformats.org/officeDocument/2006/relationships/hyperlink" Target="https://www.facebook.com/MerakeyOrg/"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jamanetwork.com/journals/jamapediatrics/fullarticle/2724377?guestAccessKey=f689aa19-31f1-481d-878a-6bf83844536a" TargetMode="External"/><Relationship Id="rId3" Type="http://schemas.openxmlformats.org/officeDocument/2006/relationships/image" Target="../media/image8.svg"/><Relationship Id="rId7" Type="http://schemas.openxmlformats.org/officeDocument/2006/relationships/hyperlink" Target="https://www.samhsa.gov/data/sites/default/files/cbhsq-reports/NSDUHNationalFindingsReport2018/NSDUHNationalFindingsReport2018.pdf" TargetMode="External"/><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hyperlink" Target="https://www.ncbi.nlm.nih.gov/pubmed/18463104" TargetMode="External"/><Relationship Id="rId5" Type="http://schemas.openxmlformats.org/officeDocument/2006/relationships/hyperlink" Target="https://www.hcup-us.ahrq.gov/reports/statbriefs/sb92.pdf" TargetMode="External"/><Relationship Id="rId10" Type="http://schemas.openxmlformats.org/officeDocument/2006/relationships/hyperlink" Target="https://www.nami.org/mhstats" TargetMode="External"/><Relationship Id="rId4" Type="http://schemas.openxmlformats.org/officeDocument/2006/relationships/hyperlink" Target="https://www.caregiving.org/wp-content/uploads/2016/02/NAC_Mental_Illness_Study_2016_FINAL_WEB.pdf" TargetMode="External"/><Relationship Id="rId9" Type="http://schemas.openxmlformats.org/officeDocument/2006/relationships/hyperlink" Target="https://www.ncbi.nlm.nih.gov/pubmed/15939837"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nami.org/mhstat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prisonpolicy.org/profiles/PA.html" TargetMode="External"/><Relationship Id="rId2" Type="http://schemas.openxmlformats.org/officeDocument/2006/relationships/hyperlink" Target="https://www.nimh.nih.gov/health/statistics/mental-illness" TargetMode="Externa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www.ncbi.nlm.nih.gov/books/NBK532862/" TargetMode="External"/><Relationship Id="rId2" Type="http://schemas.openxmlformats.org/officeDocument/2006/relationships/hyperlink" Target="https://www.dovemed.com/health-topics/focused-health-topics/competency-and-capacity-understanding-distinction-and-implications-healthcare-decision-making"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wcsj.law.duke.edu/2021/07/recap-experts-discuss-mental-illness-and-competency-restoration/"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EC2A9B2-4949-4FF3-A13C-8B44CE5768CF}"/>
              </a:ext>
            </a:extLst>
          </p:cNvPr>
          <p:cNvSpPr>
            <a:spLocks noGrp="1"/>
          </p:cNvSpPr>
          <p:nvPr>
            <p:ph type="body" idx="1"/>
          </p:nvPr>
        </p:nvSpPr>
        <p:spPr/>
        <p:txBody>
          <a:bodyPr/>
          <a:lstStyle/>
          <a:p>
            <a:r>
              <a:rPr lang="en-US" sz="3600" dirty="0"/>
              <a:t>Competency to Stand Trial:</a:t>
            </a:r>
            <a:br>
              <a:rPr lang="en-US" sz="3600" dirty="0"/>
            </a:br>
            <a:br>
              <a:rPr lang="en-US" dirty="0"/>
            </a:br>
            <a:r>
              <a:rPr lang="en-US" dirty="0"/>
              <a:t>A Mobile Competency Restoration Team and their Effort to Support Counties in Pennsylvania</a:t>
            </a:r>
          </a:p>
        </p:txBody>
      </p:sp>
    </p:spTree>
    <p:extLst>
      <p:ext uri="{BB962C8B-B14F-4D97-AF65-F5344CB8AC3E}">
        <p14:creationId xmlns:p14="http://schemas.microsoft.com/office/powerpoint/2010/main" val="4228043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630DF-5857-E782-2BE8-BE9FF71009D6}"/>
              </a:ext>
            </a:extLst>
          </p:cNvPr>
          <p:cNvSpPr>
            <a:spLocks noGrp="1"/>
          </p:cNvSpPr>
          <p:nvPr>
            <p:ph type="title"/>
          </p:nvPr>
        </p:nvSpPr>
        <p:spPr/>
        <p:txBody>
          <a:bodyPr/>
          <a:lstStyle/>
          <a:p>
            <a:pPr algn="ctr"/>
            <a:r>
              <a:rPr lang="en-US" dirty="0"/>
              <a:t>Brief Explanation on Competency</a:t>
            </a:r>
          </a:p>
        </p:txBody>
      </p:sp>
      <p:sp>
        <p:nvSpPr>
          <p:cNvPr id="3" name="Content Placeholder 2">
            <a:extLst>
              <a:ext uri="{FF2B5EF4-FFF2-40B4-BE49-F238E27FC236}">
                <a16:creationId xmlns:a16="http://schemas.microsoft.com/office/drawing/2014/main" id="{BCE37779-410C-7F58-C9B5-4BDC47DB65D6}"/>
              </a:ext>
            </a:extLst>
          </p:cNvPr>
          <p:cNvSpPr>
            <a:spLocks noGrp="1"/>
          </p:cNvSpPr>
          <p:nvPr>
            <p:ph idx="10"/>
          </p:nvPr>
        </p:nvSpPr>
        <p:spPr/>
        <p:txBody>
          <a:bodyPr/>
          <a:lstStyle/>
          <a:p>
            <a:r>
              <a:rPr lang="en-US" dirty="0">
                <a:hlinkClick r:id="rId2"/>
              </a:rPr>
              <a:t>Max Wachtel Three Minute Explanation Competency To Stand Trial (youtube.com)</a:t>
            </a:r>
            <a:endParaRPr lang="en-US" dirty="0"/>
          </a:p>
        </p:txBody>
      </p:sp>
    </p:spTree>
    <p:extLst>
      <p:ext uri="{BB962C8B-B14F-4D97-AF65-F5344CB8AC3E}">
        <p14:creationId xmlns:p14="http://schemas.microsoft.com/office/powerpoint/2010/main" val="2401679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9E852F-0D56-46F1-B072-F7C82483692D}"/>
              </a:ext>
            </a:extLst>
          </p:cNvPr>
          <p:cNvSpPr>
            <a:spLocks noGrp="1"/>
          </p:cNvSpPr>
          <p:nvPr>
            <p:ph sz="half" idx="1"/>
          </p:nvPr>
        </p:nvSpPr>
        <p:spPr>
          <a:xfrm>
            <a:off x="527039" y="1253331"/>
            <a:ext cx="5181600" cy="4351338"/>
          </a:xfrm>
        </p:spPr>
        <p:txBody>
          <a:bodyPr/>
          <a:lstStyle/>
          <a:p>
            <a:pPr marL="0" marR="0" lvl="0" indent="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None/>
              <a:tabLst/>
              <a:defRPr/>
            </a:pPr>
            <a:r>
              <a:rPr kumimoji="0" lang="en-US" sz="1800" b="1" i="1" u="none" strike="noStrike" kern="1200" cap="none" spc="0" normalizeH="0" baseline="0" noProof="0" dirty="0">
                <a:ln>
                  <a:noFill/>
                </a:ln>
                <a:solidFill>
                  <a:schemeClr val="accent1"/>
                </a:solidFill>
                <a:effectLst/>
                <a:uLnTx/>
                <a:uFillTx/>
                <a:latin typeface="+mn-lt"/>
              </a:rPr>
              <a:t>What does this all mean? </a:t>
            </a:r>
          </a:p>
          <a:p>
            <a:pPr marL="285750" marR="0" lvl="0" indent="-285750" algn="l" defTabSz="914400" rtl="0" eaLnBrk="1" fontAlgn="auto" latinLnBrk="0" hangingPunct="1">
              <a:lnSpc>
                <a:spcPct val="114000"/>
              </a:lnSpc>
              <a:spcBef>
                <a:spcPts val="1000"/>
              </a:spcBef>
              <a:spcAft>
                <a:spcPts val="0"/>
              </a:spcAft>
              <a:buClr>
                <a:srgbClr val="71BF44"/>
              </a:buClr>
              <a:buSzPct val="100000"/>
              <a:buFont typeface="Wingdings" panose="05000000000000000000" pitchFamily="2" charset="2"/>
              <a:buChar char="§"/>
              <a:tabLst/>
              <a:defRPr/>
            </a:pPr>
            <a:r>
              <a:rPr kumimoji="0" lang="en-US" sz="1500" b="0" i="0" u="none" strike="noStrike" kern="1200" cap="none" spc="0" normalizeH="0" baseline="0" noProof="0" dirty="0">
                <a:ln>
                  <a:noFill/>
                </a:ln>
                <a:solidFill>
                  <a:schemeClr val="accent2"/>
                </a:solidFill>
                <a:effectLst/>
                <a:uLnTx/>
                <a:uFillTx/>
                <a:latin typeface="+mn-lt"/>
              </a:rPr>
              <a:t>An individual’s understanding is assessed and  may be evaluated formally </a:t>
            </a:r>
          </a:p>
          <a:p>
            <a:pPr marL="285750" marR="0" lvl="0" indent="-285750" algn="l" defTabSz="914400" rtl="0" eaLnBrk="1" fontAlgn="auto" latinLnBrk="0" hangingPunct="1">
              <a:lnSpc>
                <a:spcPct val="114000"/>
              </a:lnSpc>
              <a:spcBef>
                <a:spcPts val="1000"/>
              </a:spcBef>
              <a:spcAft>
                <a:spcPts val="0"/>
              </a:spcAft>
              <a:buClr>
                <a:srgbClr val="71BF44"/>
              </a:buClr>
              <a:buSzPct val="100000"/>
              <a:buFont typeface="Wingdings" panose="05000000000000000000" pitchFamily="2" charset="2"/>
              <a:buChar char="§"/>
              <a:tabLst/>
              <a:defRPr/>
            </a:pPr>
            <a:r>
              <a:rPr kumimoji="0" lang="en-US" sz="1500" b="0" i="0" u="none" strike="noStrike" kern="1200" cap="none" spc="0" normalizeH="0" baseline="0" noProof="0" dirty="0">
                <a:ln>
                  <a:noFill/>
                </a:ln>
                <a:solidFill>
                  <a:schemeClr val="accent2"/>
                </a:solidFill>
                <a:effectLst/>
                <a:uLnTx/>
                <a:uFillTx/>
                <a:latin typeface="+mn-lt"/>
              </a:rPr>
              <a:t>A Judge rules on competency (research suggests judges agree with the evaluator in 90% of cases)</a:t>
            </a:r>
          </a:p>
          <a:p>
            <a:pPr marL="285750" marR="0" lvl="0" indent="-285750" algn="l" defTabSz="914400" rtl="0" eaLnBrk="1" fontAlgn="auto" latinLnBrk="0" hangingPunct="1">
              <a:lnSpc>
                <a:spcPct val="114000"/>
              </a:lnSpc>
              <a:spcBef>
                <a:spcPts val="1000"/>
              </a:spcBef>
              <a:spcAft>
                <a:spcPts val="0"/>
              </a:spcAft>
              <a:buClr>
                <a:srgbClr val="71BF44"/>
              </a:buClr>
              <a:buSzPct val="100000"/>
              <a:buFont typeface="Wingdings" panose="05000000000000000000" pitchFamily="2" charset="2"/>
              <a:buChar char="§"/>
              <a:tabLst/>
              <a:defRPr/>
            </a:pPr>
            <a:r>
              <a:rPr kumimoji="0" lang="en-US" sz="1500" b="0" i="0" u="none" strike="noStrike" kern="1200" cap="none" spc="0" normalizeH="0" baseline="0" noProof="0" dirty="0">
                <a:ln>
                  <a:noFill/>
                </a:ln>
                <a:solidFill>
                  <a:schemeClr val="accent2"/>
                </a:solidFill>
                <a:effectLst/>
                <a:uLnTx/>
                <a:uFillTx/>
                <a:latin typeface="+mn-lt"/>
              </a:rPr>
              <a:t>An individual must receive treatment/education to restore their competency; </a:t>
            </a:r>
            <a:r>
              <a:rPr kumimoji="0" lang="en-US" sz="1500" b="0" i="0" u="none" strike="noStrike" kern="1200" cap="none" spc="0" normalizeH="0" baseline="0" noProof="0" dirty="0">
                <a:ln>
                  <a:noFill/>
                </a:ln>
                <a:solidFill>
                  <a:schemeClr val="accent3"/>
                </a:solidFill>
                <a:effectLst/>
                <a:uLnTx/>
                <a:uFillTx/>
                <a:latin typeface="+mn-lt"/>
              </a:rPr>
              <a:t>to establish an understanding of the charges, the proceedings, behavioral expectations, role of court personnel, and to better assist their attorney. </a:t>
            </a:r>
            <a:r>
              <a:rPr kumimoji="0" lang="en-US" sz="1500" i="1" strike="noStrike" kern="1200" cap="none" spc="0" normalizeH="0" baseline="0" noProof="0" dirty="0">
                <a:ln>
                  <a:noFill/>
                </a:ln>
                <a:solidFill>
                  <a:schemeClr val="accent2"/>
                </a:solidFill>
                <a:effectLst/>
                <a:uLnTx/>
                <a:uFillTx/>
                <a:latin typeface="+mn-lt"/>
              </a:rPr>
              <a:t>Only once restored, can an individual proceed with their case.</a:t>
            </a:r>
            <a:endParaRPr kumimoji="0" lang="en-US" sz="1500" i="1" strike="noStrike" kern="1200" cap="none" spc="0" normalizeH="0" baseline="0" noProof="0" dirty="0">
              <a:ln>
                <a:noFill/>
              </a:ln>
              <a:solidFill>
                <a:schemeClr val="accent3"/>
              </a:solidFill>
              <a:effectLst/>
              <a:uLnTx/>
              <a:uFillTx/>
              <a:latin typeface="+mn-lt"/>
            </a:endParaRPr>
          </a:p>
          <a:p>
            <a:pPr marL="285750" marR="0" lvl="0" indent="-285750" algn="l" defTabSz="914400" rtl="0" eaLnBrk="1" fontAlgn="auto" latinLnBrk="0" hangingPunct="1">
              <a:lnSpc>
                <a:spcPct val="114000"/>
              </a:lnSpc>
              <a:spcBef>
                <a:spcPts val="1000"/>
              </a:spcBef>
              <a:spcAft>
                <a:spcPts val="0"/>
              </a:spcAft>
              <a:buClr>
                <a:srgbClr val="71BF44"/>
              </a:buClr>
              <a:buSzPct val="100000"/>
              <a:buFont typeface="Wingdings" panose="05000000000000000000" pitchFamily="2" charset="2"/>
              <a:buChar char="§"/>
              <a:tabLst/>
              <a:defRPr/>
            </a:pPr>
            <a:r>
              <a:rPr kumimoji="0" lang="en-US" sz="1500" b="0" i="0" u="none" strike="noStrike" kern="1200" cap="none" spc="0" normalizeH="0" baseline="0" noProof="0" dirty="0">
                <a:ln>
                  <a:noFill/>
                </a:ln>
                <a:solidFill>
                  <a:schemeClr val="accent2"/>
                </a:solidFill>
                <a:effectLst/>
                <a:uLnTx/>
                <a:uFillTx/>
                <a:latin typeface="+mn-lt"/>
              </a:rPr>
              <a:t>Collaboration and periodic re-evaluation to assess competency and likelihood of restorability within the foreseeable future</a:t>
            </a:r>
          </a:p>
          <a:p>
            <a:pPr marL="107950" indent="0">
              <a:buNone/>
            </a:pPr>
            <a:endParaRPr lang="en-US" sz="1600" dirty="0">
              <a:latin typeface="+mn-lt"/>
            </a:endParaRPr>
          </a:p>
        </p:txBody>
      </p:sp>
      <p:sp>
        <p:nvSpPr>
          <p:cNvPr id="3" name="Content Placeholder 2">
            <a:extLst>
              <a:ext uri="{FF2B5EF4-FFF2-40B4-BE49-F238E27FC236}">
                <a16:creationId xmlns:a16="http://schemas.microsoft.com/office/drawing/2014/main" id="{2F16A65E-D0DD-4A6E-8321-0FE9DCA2A9EF}"/>
              </a:ext>
            </a:extLst>
          </p:cNvPr>
          <p:cNvSpPr>
            <a:spLocks noGrp="1"/>
          </p:cNvSpPr>
          <p:nvPr>
            <p:ph sz="half" idx="2"/>
          </p:nvPr>
        </p:nvSpPr>
        <p:spPr>
          <a:xfrm>
            <a:off x="6373643" y="1253331"/>
            <a:ext cx="5181600" cy="4351338"/>
          </a:xfrm>
        </p:spPr>
        <p:txBody>
          <a:bodyPr/>
          <a:lstStyle/>
          <a:p>
            <a:pPr marL="0" marR="0" lvl="0" indent="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None/>
              <a:tabLst/>
              <a:defRPr/>
            </a:pPr>
            <a:r>
              <a:rPr kumimoji="0" lang="en-US" sz="1800" b="1" i="1" u="none" strike="noStrike" kern="1200" cap="none" spc="0" normalizeH="0" baseline="0" noProof="0" dirty="0">
                <a:ln>
                  <a:noFill/>
                </a:ln>
                <a:effectLst/>
                <a:uLnTx/>
                <a:uFillTx/>
                <a:latin typeface="+mn-lt"/>
              </a:rPr>
              <a:t>The reality is that…</a:t>
            </a:r>
          </a:p>
          <a:p>
            <a:pPr marL="228600" marR="0" lvl="0" indent="-228600" algn="l" defTabSz="914400" rtl="0" eaLnBrk="1" fontAlgn="auto" latinLnBrk="0" hangingPunct="1">
              <a:lnSpc>
                <a:spcPct val="114000"/>
              </a:lnSpc>
              <a:spcBef>
                <a:spcPts val="1000"/>
              </a:spcBef>
              <a:spcAft>
                <a:spcPts val="0"/>
              </a:spcAft>
              <a:buClr>
                <a:schemeClr val="accent3"/>
              </a:buClr>
              <a:buSzPct val="100000"/>
              <a:buFont typeface="Wingdings" panose="05000000000000000000" pitchFamily="2" charset="2"/>
              <a:buChar char="§"/>
              <a:tabLst/>
              <a:defRPr/>
            </a:pPr>
            <a:r>
              <a:rPr kumimoji="0" lang="en-US" sz="1600" b="0" i="0" u="none" strike="noStrike" kern="1200" cap="none" spc="0" normalizeH="0" baseline="0" noProof="0" dirty="0">
                <a:ln>
                  <a:noFill/>
                </a:ln>
                <a:solidFill>
                  <a:schemeClr val="accent2"/>
                </a:solidFill>
                <a:effectLst/>
                <a:uLnTx/>
                <a:uFillTx/>
                <a:latin typeface="+mn-lt"/>
              </a:rPr>
              <a:t>Biggest constraints are TIME and RESOURCES</a:t>
            </a:r>
          </a:p>
          <a:p>
            <a:pPr marL="228600" marR="0" lvl="0" indent="-228600" algn="l" defTabSz="914400" rtl="0" eaLnBrk="1" fontAlgn="auto" latinLnBrk="0" hangingPunct="1">
              <a:lnSpc>
                <a:spcPct val="114000"/>
              </a:lnSpc>
              <a:spcBef>
                <a:spcPts val="1000"/>
              </a:spcBef>
              <a:spcAft>
                <a:spcPts val="0"/>
              </a:spcAft>
              <a:buClr>
                <a:schemeClr val="accent3"/>
              </a:buClr>
              <a:buSzPct val="100000"/>
              <a:buFont typeface="Wingdings" panose="05000000000000000000" pitchFamily="2" charset="2"/>
              <a:buChar char="§"/>
              <a:tabLst/>
              <a:defRPr/>
            </a:pPr>
            <a:r>
              <a:rPr kumimoji="0" lang="en-US" sz="1600" b="0" i="0" u="none" strike="noStrike" kern="1200" cap="none" spc="0" normalizeH="0" baseline="0" noProof="0" dirty="0">
                <a:ln>
                  <a:noFill/>
                </a:ln>
                <a:solidFill>
                  <a:schemeClr val="accent2"/>
                </a:solidFill>
                <a:effectLst/>
                <a:uLnTx/>
                <a:uFillTx/>
                <a:latin typeface="+mn-lt"/>
              </a:rPr>
              <a:t>Historically, defendants would be treated in an inpatient hospital setting.  Average cost per defendant is very high </a:t>
            </a:r>
          </a:p>
          <a:p>
            <a:pPr marL="228600" marR="0" lvl="0" indent="-228600" algn="l" defTabSz="914400" rtl="0" eaLnBrk="1" fontAlgn="auto" latinLnBrk="0" hangingPunct="1">
              <a:lnSpc>
                <a:spcPct val="114000"/>
              </a:lnSpc>
              <a:spcBef>
                <a:spcPts val="1000"/>
              </a:spcBef>
              <a:spcAft>
                <a:spcPts val="0"/>
              </a:spcAft>
              <a:buClr>
                <a:schemeClr val="accent3"/>
              </a:buClr>
              <a:buSzPct val="100000"/>
              <a:buFont typeface="Wingdings" panose="05000000000000000000" pitchFamily="2" charset="2"/>
              <a:buChar char="§"/>
              <a:tabLst/>
              <a:defRPr/>
            </a:pPr>
            <a:r>
              <a:rPr kumimoji="0" lang="en-US" sz="1600" b="0" i="0" u="none" strike="noStrike" kern="1200" cap="none" spc="0" normalizeH="0" baseline="0" noProof="0" dirty="0">
                <a:ln>
                  <a:noFill/>
                </a:ln>
                <a:solidFill>
                  <a:schemeClr val="accent2"/>
                </a:solidFill>
                <a:effectLst/>
                <a:uLnTx/>
                <a:uFillTx/>
                <a:latin typeface="+mn-lt"/>
              </a:rPr>
              <a:t>With deinstitutionalization, there have  been less and less beds available. </a:t>
            </a:r>
          </a:p>
          <a:p>
            <a:pPr marL="228600" marR="0" lvl="0" indent="-228600" algn="l" defTabSz="914400" rtl="0" eaLnBrk="1" fontAlgn="auto" latinLnBrk="0" hangingPunct="1">
              <a:lnSpc>
                <a:spcPct val="114000"/>
              </a:lnSpc>
              <a:spcBef>
                <a:spcPts val="1000"/>
              </a:spcBef>
              <a:spcAft>
                <a:spcPts val="0"/>
              </a:spcAft>
              <a:buClr>
                <a:schemeClr val="accent3"/>
              </a:buClr>
              <a:buSzPct val="100000"/>
              <a:buFont typeface="Wingdings" panose="05000000000000000000" pitchFamily="2" charset="2"/>
              <a:buChar char="§"/>
              <a:tabLst/>
              <a:defRPr/>
            </a:pPr>
            <a:r>
              <a:rPr kumimoji="0" lang="en-US" sz="1600" b="0" i="0" u="none" strike="noStrike" kern="1200" cap="none" spc="0" normalizeH="0" baseline="0" noProof="0" dirty="0">
                <a:ln>
                  <a:noFill/>
                </a:ln>
                <a:solidFill>
                  <a:schemeClr val="accent2"/>
                </a:solidFill>
                <a:effectLst/>
                <a:uLnTx/>
                <a:uFillTx/>
                <a:latin typeface="+mn-lt"/>
              </a:rPr>
              <a:t>This can mean long waitlists (ACLU lawsuits), which violates 6</a:t>
            </a:r>
            <a:r>
              <a:rPr kumimoji="0" lang="en-US" sz="1600" b="0" i="0" u="none" strike="noStrike" kern="1200" cap="none" spc="0" normalizeH="0" baseline="30000" noProof="0" dirty="0">
                <a:ln>
                  <a:noFill/>
                </a:ln>
                <a:solidFill>
                  <a:schemeClr val="accent2"/>
                </a:solidFill>
                <a:effectLst/>
                <a:uLnTx/>
                <a:uFillTx/>
                <a:latin typeface="+mn-lt"/>
              </a:rPr>
              <a:t>th</a:t>
            </a:r>
            <a:r>
              <a:rPr kumimoji="0" lang="en-US" sz="1600" b="0" i="0" u="none" strike="noStrike" kern="1200" cap="none" spc="0" normalizeH="0" baseline="0" noProof="0" dirty="0">
                <a:ln>
                  <a:noFill/>
                </a:ln>
                <a:solidFill>
                  <a:schemeClr val="accent2"/>
                </a:solidFill>
                <a:effectLst/>
                <a:uLnTx/>
                <a:uFillTx/>
                <a:latin typeface="+mn-lt"/>
              </a:rPr>
              <a:t> Amendment rights</a:t>
            </a:r>
          </a:p>
          <a:p>
            <a:pPr marL="228600" marR="0" lvl="0" indent="-228600" algn="l" defTabSz="914400" rtl="0" eaLnBrk="1" fontAlgn="auto" latinLnBrk="0" hangingPunct="1">
              <a:lnSpc>
                <a:spcPct val="114000"/>
              </a:lnSpc>
              <a:spcBef>
                <a:spcPts val="1000"/>
              </a:spcBef>
              <a:spcAft>
                <a:spcPts val="0"/>
              </a:spcAft>
              <a:buClr>
                <a:schemeClr val="accent3"/>
              </a:buClr>
              <a:buSzPct val="100000"/>
              <a:buFont typeface="Wingdings" panose="05000000000000000000" pitchFamily="2" charset="2"/>
              <a:buChar char="§"/>
              <a:tabLst/>
              <a:defRPr/>
            </a:pPr>
            <a:r>
              <a:rPr kumimoji="0" lang="en-US" sz="1600" b="0" i="0" u="none" strike="noStrike" kern="1200" cap="none" spc="0" normalizeH="0" baseline="0" noProof="0" dirty="0">
                <a:ln>
                  <a:noFill/>
                </a:ln>
                <a:solidFill>
                  <a:schemeClr val="accent2"/>
                </a:solidFill>
                <a:effectLst/>
                <a:uLnTx/>
                <a:uFillTx/>
                <a:latin typeface="+mn-lt"/>
              </a:rPr>
              <a:t>While waiting for services, individuals may be demonstrating continued unsafe behaviors that compromise their own and others’ safety</a:t>
            </a:r>
          </a:p>
          <a:p>
            <a:pPr marL="107950" indent="0">
              <a:buNone/>
            </a:pPr>
            <a:endParaRPr lang="en-US" sz="1600" dirty="0">
              <a:latin typeface="+mn-lt"/>
            </a:endParaRPr>
          </a:p>
        </p:txBody>
      </p:sp>
      <p:sp>
        <p:nvSpPr>
          <p:cNvPr id="4" name="Title 3">
            <a:extLst>
              <a:ext uri="{FF2B5EF4-FFF2-40B4-BE49-F238E27FC236}">
                <a16:creationId xmlns:a16="http://schemas.microsoft.com/office/drawing/2014/main" id="{569AC960-D38B-46E0-8DDB-CA0E8F8F58CB}"/>
              </a:ext>
            </a:extLst>
          </p:cNvPr>
          <p:cNvSpPr>
            <a:spLocks noGrp="1"/>
          </p:cNvSpPr>
          <p:nvPr>
            <p:ph type="title"/>
          </p:nvPr>
        </p:nvSpPr>
        <p:spPr/>
        <p:txBody>
          <a:bodyPr/>
          <a:lstStyle/>
          <a:p>
            <a:r>
              <a:rPr lang="en-US" dirty="0"/>
              <a:t>COMPETENCY RESTORATION</a:t>
            </a:r>
          </a:p>
        </p:txBody>
      </p:sp>
    </p:spTree>
    <p:extLst>
      <p:ext uri="{BB962C8B-B14F-4D97-AF65-F5344CB8AC3E}">
        <p14:creationId xmlns:p14="http://schemas.microsoft.com/office/powerpoint/2010/main" val="510528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9E852F-0D56-46F1-B072-F7C82483692D}"/>
              </a:ext>
            </a:extLst>
          </p:cNvPr>
          <p:cNvSpPr>
            <a:spLocks noGrp="1"/>
          </p:cNvSpPr>
          <p:nvPr>
            <p:ph sz="half" idx="1"/>
          </p:nvPr>
        </p:nvSpPr>
        <p:spPr>
          <a:xfrm>
            <a:off x="386054" y="1253331"/>
            <a:ext cx="5438588" cy="4351338"/>
          </a:xfrm>
        </p:spPr>
        <p:txBody>
          <a:bodyPr/>
          <a:lstStyle/>
          <a:p>
            <a:pPr marL="0" indent="0">
              <a:buNone/>
            </a:pPr>
            <a:r>
              <a:rPr lang="en-US" sz="2200" b="1" dirty="0">
                <a:highlight>
                  <a:srgbClr val="FFFF00"/>
                </a:highlight>
              </a:rPr>
              <a:t>M</a:t>
            </a:r>
            <a:r>
              <a:rPr lang="en-US" sz="2200" b="1" dirty="0"/>
              <a:t>obile </a:t>
            </a:r>
            <a:r>
              <a:rPr lang="en-US" sz="2200" b="1" dirty="0">
                <a:highlight>
                  <a:srgbClr val="FFFF00"/>
                </a:highlight>
              </a:rPr>
              <a:t>C</a:t>
            </a:r>
            <a:r>
              <a:rPr lang="en-US" sz="2200" b="1" dirty="0"/>
              <a:t>ompetency </a:t>
            </a:r>
            <a:r>
              <a:rPr lang="en-US" sz="2200" b="1" dirty="0">
                <a:highlight>
                  <a:srgbClr val="FFFF00"/>
                </a:highlight>
              </a:rPr>
              <a:t>R</a:t>
            </a:r>
            <a:r>
              <a:rPr lang="en-US" sz="2200" b="1" dirty="0"/>
              <a:t>estoration </a:t>
            </a:r>
            <a:r>
              <a:rPr lang="en-US" sz="2200" b="1" dirty="0">
                <a:highlight>
                  <a:srgbClr val="FFFF00"/>
                </a:highlight>
              </a:rPr>
              <a:t>T</a:t>
            </a:r>
            <a:r>
              <a:rPr lang="en-US" sz="2200" b="1" dirty="0"/>
              <a:t>eam</a:t>
            </a:r>
          </a:p>
          <a:p>
            <a:pPr marL="0" indent="0">
              <a:buNone/>
            </a:pPr>
            <a:br>
              <a:rPr lang="en-US" sz="1600" dirty="0">
                <a:solidFill>
                  <a:schemeClr val="accent2"/>
                </a:solidFill>
              </a:rPr>
            </a:br>
            <a:r>
              <a:rPr lang="en-US" sz="1600" dirty="0">
                <a:solidFill>
                  <a:schemeClr val="accent2"/>
                </a:solidFill>
              </a:rPr>
              <a:t>A team of professionals; Restoration Counselor (Bachelor/Master level), Forensic Peer Specialist, and Administrative Assistant, are led by a Program Director (Masters level, licensed)</a:t>
            </a:r>
            <a:br>
              <a:rPr lang="en-US" sz="1600" dirty="0">
                <a:solidFill>
                  <a:schemeClr val="accent2"/>
                </a:solidFill>
              </a:rPr>
            </a:br>
            <a:endParaRPr lang="en-US" sz="1600" dirty="0">
              <a:solidFill>
                <a:schemeClr val="accent2"/>
              </a:solidFill>
            </a:endParaRPr>
          </a:p>
          <a:p>
            <a:pPr marL="0" indent="0">
              <a:buNone/>
            </a:pPr>
            <a:r>
              <a:rPr lang="en-US" sz="1600" dirty="0">
                <a:solidFill>
                  <a:schemeClr val="accent2"/>
                </a:solidFill>
              </a:rPr>
              <a:t>This team covers a 10-county region </a:t>
            </a:r>
          </a:p>
          <a:p>
            <a:pPr marL="285750" indent="-285750">
              <a:buClr>
                <a:srgbClr val="71BF44"/>
              </a:buClr>
              <a:buFont typeface="Wingdings" panose="05000000000000000000" pitchFamily="2" charset="2"/>
              <a:buChar char="§"/>
            </a:pPr>
            <a:r>
              <a:rPr lang="en-US" sz="1600" dirty="0">
                <a:solidFill>
                  <a:schemeClr val="accent2"/>
                </a:solidFill>
              </a:rPr>
              <a:t>Mercer,  Venango, Crawford, Lawrence, Butler, Washington, Westmoreland, Armstrong, Indiana, Beaver County </a:t>
            </a:r>
            <a:br>
              <a:rPr lang="en-US" sz="1600" dirty="0">
                <a:solidFill>
                  <a:schemeClr val="accent2"/>
                </a:solidFill>
              </a:rPr>
            </a:br>
            <a:endParaRPr lang="en-US" sz="1600" dirty="0">
              <a:solidFill>
                <a:schemeClr val="accent2"/>
              </a:solidFill>
            </a:endParaRPr>
          </a:p>
          <a:p>
            <a:pPr marL="0" indent="0">
              <a:buNone/>
            </a:pPr>
            <a:r>
              <a:rPr lang="en-US" sz="1600" dirty="0">
                <a:solidFill>
                  <a:schemeClr val="accent2"/>
                </a:solidFill>
              </a:rPr>
              <a:t>Services take place in an “outpatient”/community setting (jail, LTSR, EAC, local library, etc.)</a:t>
            </a:r>
            <a:br>
              <a:rPr lang="en-US" sz="1600" dirty="0">
                <a:solidFill>
                  <a:schemeClr val="accent2"/>
                </a:solidFill>
              </a:rPr>
            </a:br>
            <a:endParaRPr lang="en-US" sz="1800" dirty="0">
              <a:solidFill>
                <a:schemeClr val="accent1"/>
              </a:solidFill>
            </a:endParaRPr>
          </a:p>
        </p:txBody>
      </p:sp>
      <p:sp>
        <p:nvSpPr>
          <p:cNvPr id="3" name="Content Placeholder 2">
            <a:extLst>
              <a:ext uri="{FF2B5EF4-FFF2-40B4-BE49-F238E27FC236}">
                <a16:creationId xmlns:a16="http://schemas.microsoft.com/office/drawing/2014/main" id="{2F16A65E-D0DD-4A6E-8321-0FE9DCA2A9EF}"/>
              </a:ext>
            </a:extLst>
          </p:cNvPr>
          <p:cNvSpPr>
            <a:spLocks noGrp="1"/>
          </p:cNvSpPr>
          <p:nvPr>
            <p:ph sz="half" idx="2"/>
          </p:nvPr>
        </p:nvSpPr>
        <p:spPr>
          <a:xfrm>
            <a:off x="6367359" y="1253331"/>
            <a:ext cx="5625037" cy="4969444"/>
          </a:xfrm>
        </p:spPr>
        <p:txBody>
          <a:bodyPr/>
          <a:lstStyle/>
          <a:p>
            <a:pPr marL="0" indent="0" algn="ctr">
              <a:lnSpc>
                <a:spcPct val="114000"/>
              </a:lnSpc>
              <a:spcBef>
                <a:spcPts val="600"/>
              </a:spcBef>
              <a:spcAft>
                <a:spcPts val="600"/>
              </a:spcAft>
              <a:buNone/>
            </a:pPr>
            <a:r>
              <a:rPr lang="en-US" sz="1800" b="1" i="1" dirty="0">
                <a:solidFill>
                  <a:schemeClr val="accent1"/>
                </a:solidFill>
              </a:rPr>
              <a:t>COMPREHENSIVE &amp; COLLABORATIVE </a:t>
            </a:r>
          </a:p>
          <a:p>
            <a:pPr marL="0" indent="0">
              <a:lnSpc>
                <a:spcPct val="114000"/>
              </a:lnSpc>
              <a:spcBef>
                <a:spcPts val="600"/>
              </a:spcBef>
              <a:spcAft>
                <a:spcPts val="600"/>
              </a:spcAft>
              <a:buNone/>
            </a:pPr>
            <a:r>
              <a:rPr lang="en-US" sz="1600" i="1" dirty="0"/>
              <a:t>Team:</a:t>
            </a:r>
            <a:r>
              <a:rPr lang="en-US" sz="1600" dirty="0"/>
              <a:t> </a:t>
            </a:r>
            <a:r>
              <a:rPr lang="en-US" sz="1600" dirty="0">
                <a:solidFill>
                  <a:schemeClr val="accent2"/>
                </a:solidFill>
              </a:rPr>
              <a:t>Provides coordination services and psycho-legal education services that are designed to restore and/or maintain the individual’s competence to stand trial.</a:t>
            </a:r>
            <a:endParaRPr lang="en-US" sz="1600" dirty="0">
              <a:solidFill>
                <a:srgbClr val="C00000"/>
              </a:solidFill>
            </a:endParaRPr>
          </a:p>
          <a:p>
            <a:pPr marL="0" indent="0">
              <a:lnSpc>
                <a:spcPct val="114000"/>
              </a:lnSpc>
              <a:spcBef>
                <a:spcPts val="600"/>
              </a:spcBef>
              <a:spcAft>
                <a:spcPts val="600"/>
              </a:spcAft>
              <a:buNone/>
            </a:pPr>
            <a:r>
              <a:rPr lang="en-US" sz="1600" i="1" dirty="0"/>
              <a:t>Restoration Counselor:</a:t>
            </a:r>
            <a:r>
              <a:rPr lang="en-US" sz="1600" i="1" dirty="0">
                <a:solidFill>
                  <a:schemeClr val="accent5"/>
                </a:solidFill>
              </a:rPr>
              <a:t> </a:t>
            </a:r>
            <a:r>
              <a:rPr lang="en-US" sz="1600" dirty="0">
                <a:solidFill>
                  <a:schemeClr val="accent2"/>
                </a:solidFill>
              </a:rPr>
              <a:t>Provides psychoeducation, addresses community and natural service and supports if appropriate</a:t>
            </a:r>
            <a:endParaRPr lang="en-US" sz="1600" dirty="0">
              <a:solidFill>
                <a:srgbClr val="C00000"/>
              </a:solidFill>
            </a:endParaRPr>
          </a:p>
          <a:p>
            <a:pPr marL="0" indent="0">
              <a:lnSpc>
                <a:spcPct val="114000"/>
              </a:lnSpc>
              <a:spcBef>
                <a:spcPts val="600"/>
              </a:spcBef>
              <a:spcAft>
                <a:spcPts val="600"/>
              </a:spcAft>
              <a:buNone/>
            </a:pPr>
            <a:r>
              <a:rPr lang="en-US" sz="1600" i="1" dirty="0"/>
              <a:t>Forensic Peer Specialist: </a:t>
            </a:r>
            <a:r>
              <a:rPr lang="en-US" sz="1600" dirty="0">
                <a:solidFill>
                  <a:schemeClr val="accent2"/>
                </a:solidFill>
              </a:rPr>
              <a:t>Provides psychoeducation, normalizes treatment, offers peer support, will assist in linking with other service providers (if applicable)</a:t>
            </a:r>
          </a:p>
          <a:p>
            <a:pPr marL="0" indent="0">
              <a:lnSpc>
                <a:spcPct val="114000"/>
              </a:lnSpc>
              <a:spcBef>
                <a:spcPts val="600"/>
              </a:spcBef>
              <a:spcAft>
                <a:spcPts val="600"/>
              </a:spcAft>
              <a:buNone/>
            </a:pPr>
            <a:r>
              <a:rPr lang="en-US" sz="1600" i="1" dirty="0"/>
              <a:t>Administrative Assistant: </a:t>
            </a:r>
            <a:r>
              <a:rPr lang="en-US" sz="1600" dirty="0">
                <a:solidFill>
                  <a:schemeClr val="accent2"/>
                </a:solidFill>
              </a:rPr>
              <a:t>Provides program organization</a:t>
            </a:r>
            <a:endParaRPr lang="en-US" sz="1600" i="1" dirty="0">
              <a:solidFill>
                <a:schemeClr val="accent2"/>
              </a:solidFill>
            </a:endParaRPr>
          </a:p>
          <a:p>
            <a:pPr marL="0" indent="0">
              <a:lnSpc>
                <a:spcPct val="114000"/>
              </a:lnSpc>
              <a:spcBef>
                <a:spcPts val="600"/>
              </a:spcBef>
              <a:spcAft>
                <a:spcPts val="600"/>
              </a:spcAft>
              <a:buNone/>
            </a:pPr>
            <a:r>
              <a:rPr lang="en-US" sz="1600" i="1" dirty="0"/>
              <a:t>Program Director</a:t>
            </a:r>
            <a:r>
              <a:rPr lang="en-US" sz="1600" dirty="0"/>
              <a:t>:</a:t>
            </a:r>
            <a:r>
              <a:rPr lang="en-US" sz="1600" dirty="0">
                <a:solidFill>
                  <a:schemeClr val="accent5"/>
                </a:solidFill>
              </a:rPr>
              <a:t> </a:t>
            </a:r>
            <a:r>
              <a:rPr lang="en-US" sz="1600" dirty="0">
                <a:solidFill>
                  <a:schemeClr val="accent2"/>
                </a:solidFill>
              </a:rPr>
              <a:t>Supervises team, program outreach, completes Fit-R screening tool</a:t>
            </a:r>
          </a:p>
        </p:txBody>
      </p:sp>
      <p:sp>
        <p:nvSpPr>
          <p:cNvPr id="4" name="Title 3">
            <a:extLst>
              <a:ext uri="{FF2B5EF4-FFF2-40B4-BE49-F238E27FC236}">
                <a16:creationId xmlns:a16="http://schemas.microsoft.com/office/drawing/2014/main" id="{569AC960-D38B-46E0-8DDB-CA0E8F8F58CB}"/>
              </a:ext>
            </a:extLst>
          </p:cNvPr>
          <p:cNvSpPr>
            <a:spLocks noGrp="1"/>
          </p:cNvSpPr>
          <p:nvPr>
            <p:ph type="title"/>
          </p:nvPr>
        </p:nvSpPr>
        <p:spPr/>
        <p:txBody>
          <a:bodyPr/>
          <a:lstStyle/>
          <a:p>
            <a:r>
              <a:rPr lang="en-US" dirty="0"/>
              <a:t>		MCRT 			        		ROLE OF MEMBERS</a:t>
            </a:r>
          </a:p>
        </p:txBody>
      </p:sp>
      <p:pic>
        <p:nvPicPr>
          <p:cNvPr id="5" name="Graphic 4" descr="Group">
            <a:extLst>
              <a:ext uri="{FF2B5EF4-FFF2-40B4-BE49-F238E27FC236}">
                <a16:creationId xmlns:a16="http://schemas.microsoft.com/office/drawing/2014/main" id="{2C6DF9EE-9917-457F-AB4D-E830E1EDCD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81600" y="92686"/>
            <a:ext cx="914400" cy="914400"/>
          </a:xfrm>
          <a:prstGeom prst="rect">
            <a:avLst/>
          </a:prstGeom>
        </p:spPr>
      </p:pic>
      <p:pic>
        <p:nvPicPr>
          <p:cNvPr id="6" name="Graphic 5" descr="Group">
            <a:extLst>
              <a:ext uri="{FF2B5EF4-FFF2-40B4-BE49-F238E27FC236}">
                <a16:creationId xmlns:a16="http://schemas.microsoft.com/office/drawing/2014/main" id="{AA582F73-7771-43FF-8A87-9D1688B169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43600" y="92686"/>
            <a:ext cx="914400" cy="914400"/>
          </a:xfrm>
          <a:prstGeom prst="rect">
            <a:avLst/>
          </a:prstGeom>
        </p:spPr>
      </p:pic>
      <p:pic>
        <p:nvPicPr>
          <p:cNvPr id="7" name="Graphic 6" descr="Group">
            <a:extLst>
              <a:ext uri="{FF2B5EF4-FFF2-40B4-BE49-F238E27FC236}">
                <a16:creationId xmlns:a16="http://schemas.microsoft.com/office/drawing/2014/main" id="{264B1F87-DA92-44D0-8D2D-89AA508B8D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19600" y="92686"/>
            <a:ext cx="914400" cy="914400"/>
          </a:xfrm>
          <a:prstGeom prst="rect">
            <a:avLst/>
          </a:prstGeom>
        </p:spPr>
      </p:pic>
    </p:spTree>
    <p:extLst>
      <p:ext uri="{BB962C8B-B14F-4D97-AF65-F5344CB8AC3E}">
        <p14:creationId xmlns:p14="http://schemas.microsoft.com/office/powerpoint/2010/main" val="2981025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descr="Close with solid fill">
            <a:extLst>
              <a:ext uri="{FF2B5EF4-FFF2-40B4-BE49-F238E27FC236}">
                <a16:creationId xmlns:a16="http://schemas.microsoft.com/office/drawing/2014/main" id="{C32C25B6-93F2-A245-38F1-7A4CFDB63E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06002" y="2186210"/>
            <a:ext cx="2880050" cy="2880050"/>
          </a:xfrm>
          <a:prstGeom prst="rect">
            <a:avLst/>
          </a:prstGeom>
        </p:spPr>
      </p:pic>
      <p:pic>
        <p:nvPicPr>
          <p:cNvPr id="12" name="Graphic 11" descr="Checkmark with solid fill">
            <a:extLst>
              <a:ext uri="{FF2B5EF4-FFF2-40B4-BE49-F238E27FC236}">
                <a16:creationId xmlns:a16="http://schemas.microsoft.com/office/drawing/2014/main" id="{42109CE2-F846-7F07-6B86-D36CE91509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2032" y="2377750"/>
            <a:ext cx="2880050" cy="2880050"/>
          </a:xfrm>
          <a:prstGeom prst="rect">
            <a:avLst/>
          </a:prstGeom>
        </p:spPr>
      </p:pic>
      <p:sp>
        <p:nvSpPr>
          <p:cNvPr id="4" name="Title 3">
            <a:extLst>
              <a:ext uri="{FF2B5EF4-FFF2-40B4-BE49-F238E27FC236}">
                <a16:creationId xmlns:a16="http://schemas.microsoft.com/office/drawing/2014/main" id="{569AC960-D38B-46E0-8DDB-CA0E8F8F58CB}"/>
              </a:ext>
            </a:extLst>
          </p:cNvPr>
          <p:cNvSpPr>
            <a:spLocks noGrp="1"/>
          </p:cNvSpPr>
          <p:nvPr>
            <p:ph type="title"/>
          </p:nvPr>
        </p:nvSpPr>
        <p:spPr/>
        <p:txBody>
          <a:bodyPr/>
          <a:lstStyle/>
          <a:p>
            <a:r>
              <a:rPr lang="en-US" dirty="0"/>
              <a:t>MCRT</a:t>
            </a:r>
          </a:p>
        </p:txBody>
      </p:sp>
      <p:sp>
        <p:nvSpPr>
          <p:cNvPr id="7" name="Text Box 2">
            <a:extLst>
              <a:ext uri="{FF2B5EF4-FFF2-40B4-BE49-F238E27FC236}">
                <a16:creationId xmlns:a16="http://schemas.microsoft.com/office/drawing/2014/main" id="{0594D9A1-61A2-C5D0-663E-F6D06FD039AD}"/>
              </a:ext>
            </a:extLst>
          </p:cNvPr>
          <p:cNvSpPr txBox="1">
            <a:spLocks noChangeArrowheads="1"/>
          </p:cNvSpPr>
          <p:nvPr/>
        </p:nvSpPr>
        <p:spPr bwMode="auto">
          <a:xfrm>
            <a:off x="540760" y="2115167"/>
            <a:ext cx="5125240" cy="2152066"/>
          </a:xfrm>
          <a:prstGeom prst="rect">
            <a:avLst/>
          </a:prstGeom>
          <a:noFill/>
          <a:ln w="9525">
            <a:noFill/>
            <a:miter lim="800000"/>
            <a:headEnd/>
            <a:tailEnd/>
          </a:ln>
        </p:spPr>
        <p:txBody>
          <a:bodyPr rot="0" vert="horz" wrap="square" lIns="91440" tIns="45720" rIns="91440" bIns="45720" anchor="t" anchorCtr="0">
            <a:noAutofit/>
          </a:bodyPr>
          <a:lstStyle/>
          <a:p>
            <a:pPr marL="285750" marR="0" lvl="0" indent="-285750">
              <a:spcBef>
                <a:spcPts val="0"/>
              </a:spcBef>
              <a:spcAft>
                <a:spcPts val="0"/>
              </a:spcAft>
              <a:buClr>
                <a:schemeClr val="accent3"/>
              </a:buClr>
              <a:buFont typeface="Wingdings" panose="05000000000000000000" pitchFamily="2" charset="2"/>
              <a:buChar char="§"/>
            </a:pPr>
            <a:r>
              <a:rPr lang="en-US" sz="1600" dirty="0">
                <a:solidFill>
                  <a:srgbClr val="90278E"/>
                </a:solidFill>
                <a:effectLst/>
                <a:ea typeface="Times New Roman" panose="02020603050405020304" pitchFamily="18" charset="0"/>
              </a:rPr>
              <a:t>An </a:t>
            </a:r>
            <a:r>
              <a:rPr lang="en-US" sz="1600" b="1" dirty="0">
                <a:solidFill>
                  <a:srgbClr val="90278E"/>
                </a:solidFill>
                <a:effectLst/>
                <a:ea typeface="Times New Roman" panose="02020603050405020304" pitchFamily="18" charset="0"/>
              </a:rPr>
              <a:t>Outpatient Competency Restoration Program </a:t>
            </a:r>
            <a:r>
              <a:rPr lang="en-US" sz="1600" dirty="0">
                <a:solidFill>
                  <a:srgbClr val="90278E"/>
                </a:solidFill>
                <a:effectLst/>
                <a:ea typeface="Times New Roman" panose="02020603050405020304" pitchFamily="18" charset="0"/>
              </a:rPr>
              <a:t>(jail, LTSR, EAC, library, </a:t>
            </a:r>
            <a:r>
              <a:rPr lang="en-US" sz="1600" dirty="0" err="1">
                <a:solidFill>
                  <a:srgbClr val="90278E"/>
                </a:solidFill>
                <a:effectLst/>
                <a:ea typeface="Times New Roman" panose="02020603050405020304" pitchFamily="18" charset="0"/>
              </a:rPr>
              <a:t>etc</a:t>
            </a:r>
            <a:r>
              <a:rPr lang="en-US" sz="1600" dirty="0">
                <a:solidFill>
                  <a:srgbClr val="90278E"/>
                </a:solidFill>
                <a:effectLst/>
                <a:ea typeface="Times New Roman" panose="02020603050405020304" pitchFamily="18" charset="0"/>
              </a:rPr>
              <a:t>), with sessions 1-3x per week</a:t>
            </a:r>
          </a:p>
          <a:p>
            <a:pPr marL="285750" marR="0" lvl="0" indent="-285750">
              <a:spcBef>
                <a:spcPts val="0"/>
              </a:spcBef>
              <a:spcAft>
                <a:spcPts val="0"/>
              </a:spcAft>
              <a:buClr>
                <a:schemeClr val="accent3"/>
              </a:buClr>
              <a:buFont typeface="Wingdings" panose="05000000000000000000" pitchFamily="2" charset="2"/>
              <a:buChar char="§"/>
            </a:pPr>
            <a:r>
              <a:rPr lang="en-US" sz="1600" b="1" dirty="0">
                <a:solidFill>
                  <a:srgbClr val="90278E"/>
                </a:solidFill>
                <a:effectLst/>
                <a:ea typeface="Times New Roman" panose="02020603050405020304" pitchFamily="18" charset="0"/>
              </a:rPr>
              <a:t>Personalized Education </a:t>
            </a:r>
            <a:r>
              <a:rPr lang="en-US" sz="1600" dirty="0">
                <a:solidFill>
                  <a:srgbClr val="90278E"/>
                </a:solidFill>
                <a:effectLst/>
                <a:ea typeface="Times New Roman" panose="02020603050405020304" pitchFamily="18" charset="0"/>
              </a:rPr>
              <a:t>of subjects related to the court process; designed for both individual and group instruction for learners who present with a variety of needs and preferences</a:t>
            </a:r>
          </a:p>
          <a:p>
            <a:pPr marL="285750" marR="0" lvl="0" indent="-285750">
              <a:spcBef>
                <a:spcPts val="0"/>
              </a:spcBef>
              <a:spcAft>
                <a:spcPts val="0"/>
              </a:spcAft>
              <a:buClr>
                <a:schemeClr val="accent3"/>
              </a:buClr>
              <a:buFont typeface="Wingdings" panose="05000000000000000000" pitchFamily="2" charset="2"/>
              <a:buChar char="§"/>
            </a:pPr>
            <a:r>
              <a:rPr lang="en-US" sz="1600" dirty="0">
                <a:solidFill>
                  <a:srgbClr val="90278E"/>
                </a:solidFill>
                <a:effectLst/>
                <a:ea typeface="Times New Roman" panose="02020603050405020304" pitchFamily="18" charset="0"/>
              </a:rPr>
              <a:t>Facilitation of </a:t>
            </a:r>
            <a:r>
              <a:rPr lang="en-US" sz="1600" b="1" dirty="0">
                <a:solidFill>
                  <a:srgbClr val="90278E"/>
                </a:solidFill>
                <a:effectLst/>
                <a:ea typeface="Times New Roman" panose="02020603050405020304" pitchFamily="18" charset="0"/>
              </a:rPr>
              <a:t>Interagency Meetings</a:t>
            </a:r>
            <a:r>
              <a:rPr lang="en-US" sz="1600" dirty="0">
                <a:solidFill>
                  <a:srgbClr val="90278E"/>
                </a:solidFill>
                <a:effectLst/>
                <a:ea typeface="Times New Roman" panose="02020603050405020304" pitchFamily="18" charset="0"/>
              </a:rPr>
              <a:t> to support the individual’s restoration</a:t>
            </a:r>
          </a:p>
          <a:p>
            <a:pPr marL="285750" marR="0" lvl="0" indent="-285750">
              <a:spcBef>
                <a:spcPts val="0"/>
              </a:spcBef>
              <a:spcAft>
                <a:spcPts val="0"/>
              </a:spcAft>
              <a:buClr>
                <a:schemeClr val="accent3"/>
              </a:buClr>
              <a:buFont typeface="Wingdings" panose="05000000000000000000" pitchFamily="2" charset="2"/>
              <a:buChar char="§"/>
            </a:pPr>
            <a:r>
              <a:rPr lang="en-US" sz="1600" b="1" dirty="0">
                <a:solidFill>
                  <a:srgbClr val="90278E"/>
                </a:solidFill>
                <a:effectLst/>
                <a:ea typeface="Times New Roman" panose="02020603050405020304" pitchFamily="18" charset="0"/>
              </a:rPr>
              <a:t>Ongoing engagement </a:t>
            </a:r>
            <a:r>
              <a:rPr lang="en-US" sz="1600" dirty="0">
                <a:solidFill>
                  <a:srgbClr val="90278E"/>
                </a:solidFill>
                <a:effectLst/>
                <a:ea typeface="Times New Roman" panose="02020603050405020304" pitchFamily="18" charset="0"/>
              </a:rPr>
              <a:t>in educational curriculu</a:t>
            </a:r>
            <a:r>
              <a:rPr lang="en-US" sz="1600" dirty="0">
                <a:solidFill>
                  <a:srgbClr val="90278E"/>
                </a:solidFill>
                <a:ea typeface="Times New Roman" panose="02020603050405020304" pitchFamily="18" charset="0"/>
              </a:rPr>
              <a:t>m (</a:t>
            </a:r>
            <a:r>
              <a:rPr lang="en-US" sz="1600" dirty="0" err="1">
                <a:solidFill>
                  <a:srgbClr val="90278E"/>
                </a:solidFill>
                <a:ea typeface="Times New Roman" panose="02020603050405020304" pitchFamily="18" charset="0"/>
              </a:rPr>
              <a:t>CompKit</a:t>
            </a:r>
            <a:r>
              <a:rPr lang="en-US" sz="1600" dirty="0">
                <a:solidFill>
                  <a:srgbClr val="90278E"/>
                </a:solidFill>
                <a:ea typeface="Times New Roman" panose="02020603050405020304" pitchFamily="18" charset="0"/>
              </a:rPr>
              <a:t>) </a:t>
            </a:r>
            <a:r>
              <a:rPr lang="en-US" sz="1600" dirty="0">
                <a:solidFill>
                  <a:srgbClr val="90278E"/>
                </a:solidFill>
                <a:effectLst/>
                <a:ea typeface="Times New Roman" panose="02020603050405020304" pitchFamily="18" charset="0"/>
              </a:rPr>
              <a:t>to sustain legal competency and to uphold an individual’s Right to Due Process.</a:t>
            </a:r>
          </a:p>
          <a:p>
            <a:pPr marL="285750" marR="0" lvl="0" indent="-285750">
              <a:spcBef>
                <a:spcPts val="0"/>
              </a:spcBef>
              <a:spcAft>
                <a:spcPts val="0"/>
              </a:spcAft>
              <a:buClr>
                <a:schemeClr val="accent3"/>
              </a:buClr>
              <a:buFont typeface="Wingdings" panose="05000000000000000000" pitchFamily="2" charset="2"/>
              <a:buChar char="§"/>
            </a:pPr>
            <a:r>
              <a:rPr lang="en-US" sz="1600" b="1" dirty="0">
                <a:solidFill>
                  <a:srgbClr val="90278E"/>
                </a:solidFill>
                <a:effectLst/>
                <a:ea typeface="Times New Roman" panose="02020603050405020304" pitchFamily="18" charset="0"/>
              </a:rPr>
              <a:t>Expanding</a:t>
            </a:r>
            <a:r>
              <a:rPr lang="en-US" sz="1600" dirty="0">
                <a:solidFill>
                  <a:srgbClr val="90278E"/>
                </a:solidFill>
                <a:effectLst/>
                <a:ea typeface="Times New Roman" panose="02020603050405020304" pitchFamily="18" charset="0"/>
              </a:rPr>
              <a:t> to meet the needs communicated by the counties</a:t>
            </a:r>
          </a:p>
        </p:txBody>
      </p:sp>
      <p:sp>
        <p:nvSpPr>
          <p:cNvPr id="8" name="Text Box 2">
            <a:extLst>
              <a:ext uri="{FF2B5EF4-FFF2-40B4-BE49-F238E27FC236}">
                <a16:creationId xmlns:a16="http://schemas.microsoft.com/office/drawing/2014/main" id="{56F8929F-E3EA-A1B8-B122-250DCE7D30C6}"/>
              </a:ext>
            </a:extLst>
          </p:cNvPr>
          <p:cNvSpPr txBox="1">
            <a:spLocks noChangeArrowheads="1"/>
          </p:cNvSpPr>
          <p:nvPr/>
        </p:nvSpPr>
        <p:spPr bwMode="auto">
          <a:xfrm>
            <a:off x="6517018" y="2031410"/>
            <a:ext cx="4862182" cy="1962150"/>
          </a:xfrm>
          <a:prstGeom prst="rect">
            <a:avLst/>
          </a:prstGeom>
          <a:noFill/>
          <a:ln w="9525">
            <a:noFill/>
            <a:miter lim="800000"/>
            <a:headEnd/>
            <a:tailEnd/>
          </a:ln>
        </p:spPr>
        <p:txBody>
          <a:bodyPr rot="0" vert="horz" wrap="square" lIns="91440" tIns="45720" rIns="91440" bIns="45720" anchor="t" anchorCtr="0">
            <a:noAutofit/>
          </a:bodyPr>
          <a:lstStyle/>
          <a:p>
            <a:pPr marL="342900" marR="0" lvl="0" indent="-342900">
              <a:spcBef>
                <a:spcPts val="0"/>
              </a:spcBef>
              <a:spcAft>
                <a:spcPts val="0"/>
              </a:spcAft>
              <a:buClr>
                <a:schemeClr val="accent3"/>
              </a:buClr>
              <a:buFont typeface="Wingdings" panose="05000000000000000000" pitchFamily="2" charset="2"/>
              <a:buChar char="§"/>
            </a:pPr>
            <a:r>
              <a:rPr lang="en-US" sz="1600" dirty="0">
                <a:solidFill>
                  <a:srgbClr val="90278E"/>
                </a:solidFill>
                <a:effectLst/>
                <a:ea typeface="Times New Roman" panose="02020603050405020304" pitchFamily="18" charset="0"/>
              </a:rPr>
              <a:t>A </a:t>
            </a:r>
            <a:r>
              <a:rPr lang="en-US" sz="1600" b="1" dirty="0">
                <a:solidFill>
                  <a:srgbClr val="90278E"/>
                </a:solidFill>
                <a:effectLst/>
                <a:ea typeface="Times New Roman" panose="02020603050405020304" pitchFamily="18" charset="0"/>
              </a:rPr>
              <a:t>replacement to existing forensic programs</a:t>
            </a:r>
            <a:r>
              <a:rPr lang="en-US" sz="1600" dirty="0">
                <a:solidFill>
                  <a:srgbClr val="90278E"/>
                </a:solidFill>
                <a:effectLst/>
                <a:ea typeface="Times New Roman" panose="02020603050405020304" pitchFamily="18" charset="0"/>
              </a:rPr>
              <a:t>; simply an alternative option for consideration</a:t>
            </a:r>
          </a:p>
          <a:p>
            <a:pPr marL="342900" marR="0" lvl="0" indent="-342900">
              <a:spcBef>
                <a:spcPts val="0"/>
              </a:spcBef>
              <a:spcAft>
                <a:spcPts val="0"/>
              </a:spcAft>
              <a:buClr>
                <a:schemeClr val="accent3"/>
              </a:buClr>
              <a:buFont typeface="Wingdings" panose="05000000000000000000" pitchFamily="2" charset="2"/>
              <a:buChar char="§"/>
            </a:pPr>
            <a:r>
              <a:rPr lang="en-US" sz="1600" b="1" dirty="0">
                <a:solidFill>
                  <a:srgbClr val="90278E"/>
                </a:solidFill>
                <a:effectLst/>
                <a:ea typeface="Times New Roman" panose="02020603050405020304" pitchFamily="18" charset="0"/>
              </a:rPr>
              <a:t>One Size Fits All</a:t>
            </a:r>
            <a:r>
              <a:rPr lang="en-US" sz="1600" dirty="0">
                <a:solidFill>
                  <a:srgbClr val="90278E"/>
                </a:solidFill>
                <a:effectLst/>
                <a:ea typeface="Times New Roman" panose="02020603050405020304" pitchFamily="18" charset="0"/>
              </a:rPr>
              <a:t>; every individual’s needs and circumstances are assessed, and adaptations are made </a:t>
            </a:r>
            <a:r>
              <a:rPr lang="en-US" sz="1600" dirty="0">
                <a:solidFill>
                  <a:srgbClr val="90278E"/>
                </a:solidFill>
                <a:ea typeface="Times New Roman" panose="02020603050405020304" pitchFamily="18" charset="0"/>
              </a:rPr>
              <a:t>at every step of the process</a:t>
            </a:r>
            <a:endParaRPr lang="en-US" sz="1600" dirty="0">
              <a:solidFill>
                <a:srgbClr val="90278E"/>
              </a:solidFill>
              <a:effectLst/>
              <a:ea typeface="Times New Roman" panose="02020603050405020304" pitchFamily="18" charset="0"/>
            </a:endParaRPr>
          </a:p>
          <a:p>
            <a:pPr marL="342900" marR="0" lvl="0" indent="-342900">
              <a:spcBef>
                <a:spcPts val="0"/>
              </a:spcBef>
              <a:spcAft>
                <a:spcPts val="0"/>
              </a:spcAft>
              <a:buClr>
                <a:schemeClr val="accent3"/>
              </a:buClr>
              <a:buFont typeface="Wingdings" panose="05000000000000000000" pitchFamily="2" charset="2"/>
              <a:buChar char="§"/>
            </a:pPr>
            <a:r>
              <a:rPr lang="en-US" sz="1600" b="1" dirty="0">
                <a:solidFill>
                  <a:srgbClr val="90278E"/>
                </a:solidFill>
                <a:effectLst/>
                <a:ea typeface="Times New Roman" panose="02020603050405020304" pitchFamily="18" charset="0"/>
              </a:rPr>
              <a:t>Providing Mental Health or Legal Services</a:t>
            </a:r>
          </a:p>
          <a:p>
            <a:pPr marL="342900" marR="0" lvl="0" indent="-342900">
              <a:spcBef>
                <a:spcPts val="0"/>
              </a:spcBef>
              <a:spcAft>
                <a:spcPts val="0"/>
              </a:spcAft>
              <a:buClr>
                <a:schemeClr val="accent3"/>
              </a:buClr>
              <a:buFont typeface="Wingdings" panose="05000000000000000000" pitchFamily="2" charset="2"/>
              <a:buChar char="§"/>
            </a:pPr>
            <a:r>
              <a:rPr lang="en-US" sz="1600" b="1" dirty="0">
                <a:solidFill>
                  <a:srgbClr val="90278E"/>
                </a:solidFill>
                <a:effectLst/>
                <a:ea typeface="Times New Roman" panose="02020603050405020304" pitchFamily="18" charset="0"/>
              </a:rPr>
              <a:t>Determining Competency</a:t>
            </a:r>
            <a:r>
              <a:rPr lang="en-US" sz="1600" dirty="0">
                <a:solidFill>
                  <a:srgbClr val="90278E"/>
                </a:solidFill>
                <a:effectLst/>
                <a:ea typeface="Times New Roman" panose="02020603050405020304" pitchFamily="18" charset="0"/>
              </a:rPr>
              <a:t>; that remains the responsibility of the Court</a:t>
            </a:r>
          </a:p>
          <a:p>
            <a:pPr marL="342900" marR="0" lvl="0" indent="-342900">
              <a:spcBef>
                <a:spcPts val="0"/>
              </a:spcBef>
              <a:spcAft>
                <a:spcPts val="0"/>
              </a:spcAft>
              <a:buClr>
                <a:schemeClr val="accent3"/>
              </a:buClr>
              <a:buFont typeface="Wingdings" panose="05000000000000000000" pitchFamily="2" charset="2"/>
              <a:buChar char="§"/>
            </a:pPr>
            <a:r>
              <a:rPr lang="en-US" sz="1600" b="1" dirty="0">
                <a:solidFill>
                  <a:srgbClr val="90278E"/>
                </a:solidFill>
                <a:effectLst/>
                <a:ea typeface="Times New Roman" panose="02020603050405020304" pitchFamily="18" charset="0"/>
              </a:rPr>
              <a:t>Appropriate for all</a:t>
            </a:r>
            <a:r>
              <a:rPr lang="en-US" sz="1600" dirty="0">
                <a:solidFill>
                  <a:srgbClr val="90278E"/>
                </a:solidFill>
                <a:effectLst/>
                <a:ea typeface="Times New Roman" panose="02020603050405020304" pitchFamily="18" charset="0"/>
              </a:rPr>
              <a:t>; communication of needs and barriers is ongoing with the Court</a:t>
            </a:r>
          </a:p>
        </p:txBody>
      </p:sp>
      <p:sp>
        <p:nvSpPr>
          <p:cNvPr id="10" name="TextBox 9">
            <a:extLst>
              <a:ext uri="{FF2B5EF4-FFF2-40B4-BE49-F238E27FC236}">
                <a16:creationId xmlns:a16="http://schemas.microsoft.com/office/drawing/2014/main" id="{70F123F5-FA2C-804C-04C8-87BC140B4384}"/>
              </a:ext>
            </a:extLst>
          </p:cNvPr>
          <p:cNvSpPr txBox="1"/>
          <p:nvPr/>
        </p:nvSpPr>
        <p:spPr>
          <a:xfrm flipH="1">
            <a:off x="333411" y="1662078"/>
            <a:ext cx="10152641" cy="369332"/>
          </a:xfrm>
          <a:prstGeom prst="rect">
            <a:avLst/>
          </a:prstGeom>
          <a:noFill/>
        </p:spPr>
        <p:txBody>
          <a:bodyPr wrap="square" rtlCol="0">
            <a:spAutoFit/>
          </a:bodyPr>
          <a:lstStyle/>
          <a:p>
            <a:r>
              <a:rPr lang="en-US" b="1" i="1" dirty="0">
                <a:solidFill>
                  <a:srgbClr val="0040A0"/>
                </a:solidFill>
              </a:rPr>
              <a:t>What MCRT Is…				     	     What MCRT Is Not…</a:t>
            </a:r>
          </a:p>
        </p:txBody>
      </p:sp>
    </p:spTree>
    <p:extLst>
      <p:ext uri="{BB962C8B-B14F-4D97-AF65-F5344CB8AC3E}">
        <p14:creationId xmlns:p14="http://schemas.microsoft.com/office/powerpoint/2010/main" val="767754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9AC960-D38B-46E0-8DDB-CA0E8F8F58CB}"/>
              </a:ext>
            </a:extLst>
          </p:cNvPr>
          <p:cNvSpPr>
            <a:spLocks noGrp="1"/>
          </p:cNvSpPr>
          <p:nvPr>
            <p:ph type="title"/>
          </p:nvPr>
        </p:nvSpPr>
        <p:spPr/>
        <p:txBody>
          <a:bodyPr/>
          <a:lstStyle/>
          <a:p>
            <a:r>
              <a:rPr lang="en-US" dirty="0"/>
              <a:t>THREE PATHS TO SERVICE WITH MCRT</a:t>
            </a:r>
          </a:p>
        </p:txBody>
      </p:sp>
      <p:pic>
        <p:nvPicPr>
          <p:cNvPr id="6" name="Picture 5" descr="A picture containing text, clipart&#10;&#10;Description automatically generated">
            <a:extLst>
              <a:ext uri="{FF2B5EF4-FFF2-40B4-BE49-F238E27FC236}">
                <a16:creationId xmlns:a16="http://schemas.microsoft.com/office/drawing/2014/main" id="{C3F233E0-85BF-4ECF-B856-F9F21E2981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2979" y="1784860"/>
            <a:ext cx="2982686" cy="994229"/>
          </a:xfrm>
          <a:prstGeom prst="rect">
            <a:avLst/>
          </a:prstGeom>
        </p:spPr>
      </p:pic>
      <p:graphicFrame>
        <p:nvGraphicFramePr>
          <p:cNvPr id="2" name="Diagram 1">
            <a:extLst>
              <a:ext uri="{FF2B5EF4-FFF2-40B4-BE49-F238E27FC236}">
                <a16:creationId xmlns:a16="http://schemas.microsoft.com/office/drawing/2014/main" id="{CB3EA9CB-3B80-F950-2311-BA2F090CDE3F}"/>
              </a:ext>
            </a:extLst>
          </p:cNvPr>
          <p:cNvGraphicFramePr/>
          <p:nvPr>
            <p:extLst>
              <p:ext uri="{D42A27DB-BD31-4B8C-83A1-F6EECF244321}">
                <p14:modId xmlns:p14="http://schemas.microsoft.com/office/powerpoint/2010/main" val="2770422578"/>
              </p:ext>
            </p:extLst>
          </p:nvPr>
        </p:nvGraphicFramePr>
        <p:xfrm>
          <a:off x="511110" y="53340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4579B53A-36B4-73BB-2E15-78C857E0E7D2}"/>
              </a:ext>
            </a:extLst>
          </p:cNvPr>
          <p:cNvGrpSpPr/>
          <p:nvPr/>
        </p:nvGrpSpPr>
        <p:grpSpPr>
          <a:xfrm>
            <a:off x="5516092" y="3147251"/>
            <a:ext cx="2503424" cy="2280331"/>
            <a:chOff x="2503424" y="2222878"/>
            <a:chExt cx="2503424" cy="2280331"/>
          </a:xfrm>
        </p:grpSpPr>
        <p:sp>
          <p:nvSpPr>
            <p:cNvPr id="8" name="Rectangle 7">
              <a:extLst>
                <a:ext uri="{FF2B5EF4-FFF2-40B4-BE49-F238E27FC236}">
                  <a16:creationId xmlns:a16="http://schemas.microsoft.com/office/drawing/2014/main" id="{11BABEB2-4B16-C08C-DF81-2BD5C2D78133}"/>
                </a:ext>
              </a:extLst>
            </p:cNvPr>
            <p:cNvSpPr/>
            <p:nvPr/>
          </p:nvSpPr>
          <p:spPr>
            <a:xfrm>
              <a:off x="2503424" y="2222878"/>
              <a:ext cx="2503424" cy="2280331"/>
            </a:xfrm>
            <a:prstGeom prst="rect">
              <a:avLst/>
            </a:prstGeom>
            <a:ln>
              <a:solidFill>
                <a:srgbClr val="90278E"/>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TextBox 8">
              <a:extLst>
                <a:ext uri="{FF2B5EF4-FFF2-40B4-BE49-F238E27FC236}">
                  <a16:creationId xmlns:a16="http://schemas.microsoft.com/office/drawing/2014/main" id="{F8797467-DBCC-3BF7-C365-B63A8C2646BF}"/>
                </a:ext>
              </a:extLst>
            </p:cNvPr>
            <p:cNvSpPr txBox="1"/>
            <p:nvPr/>
          </p:nvSpPr>
          <p:spPr>
            <a:xfrm>
              <a:off x="2503424" y="2222878"/>
              <a:ext cx="2503424" cy="2280331"/>
            </a:xfrm>
            <a:prstGeom prst="rect">
              <a:avLst/>
            </a:prstGeom>
            <a:solidFill>
              <a:schemeClr val="accent2">
                <a:lumMod val="20000"/>
                <a:lumOff val="80000"/>
              </a:schemeClr>
            </a:solidFill>
            <a:ln>
              <a:solidFill>
                <a:srgbClr val="90278E"/>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i="1" kern="1200" dirty="0"/>
                <a:t>Scenario Three:</a:t>
              </a:r>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200" kern="1200" dirty="0"/>
                <a:t>- Individual </a:t>
              </a:r>
              <a:r>
                <a:rPr lang="en-US" sz="1200" dirty="0"/>
                <a:t>recently completed a restoration program</a:t>
              </a:r>
              <a:r>
                <a:rPr lang="en-US" sz="1200" kern="1200" dirty="0"/>
                <a:t> and is now deemed </a:t>
              </a:r>
              <a:r>
                <a:rPr lang="en-US" sz="1200" b="1" kern="1200" dirty="0"/>
                <a:t>“Competent to Stand Trial”</a:t>
              </a:r>
              <a:r>
                <a:rPr lang="en-US" sz="1200" kern="1200" dirty="0"/>
                <a:t> by a Judge</a:t>
              </a:r>
            </a:p>
            <a:p>
              <a:pPr marL="0" lvl="0" indent="0" algn="l" defTabSz="533400">
                <a:lnSpc>
                  <a:spcPct val="90000"/>
                </a:lnSpc>
                <a:spcBef>
                  <a:spcPct val="0"/>
                </a:spcBef>
                <a:spcAft>
                  <a:spcPct val="35000"/>
                </a:spcAft>
                <a:buNone/>
              </a:pPr>
              <a:r>
                <a:rPr lang="en-US" sz="1200" kern="1200" dirty="0"/>
                <a:t>- To reduce “decompensation” of skills, ongoing education may be needed to promote maintenance of skills</a:t>
              </a:r>
            </a:p>
            <a:p>
              <a:pPr marL="0" lvl="0" indent="0" algn="l" defTabSz="533400">
                <a:lnSpc>
                  <a:spcPct val="90000"/>
                </a:lnSpc>
                <a:spcBef>
                  <a:spcPct val="0"/>
                </a:spcBef>
                <a:spcAft>
                  <a:spcPct val="35000"/>
                </a:spcAft>
                <a:buNone/>
              </a:pPr>
              <a:r>
                <a:rPr lang="en-US" sz="1200" kern="1200" dirty="0"/>
                <a:t>-Initiation of services with MCRT</a:t>
              </a:r>
            </a:p>
          </p:txBody>
        </p:sp>
      </p:grpSp>
      <p:sp>
        <p:nvSpPr>
          <p:cNvPr id="13" name="TextBox 12">
            <a:extLst>
              <a:ext uri="{FF2B5EF4-FFF2-40B4-BE49-F238E27FC236}">
                <a16:creationId xmlns:a16="http://schemas.microsoft.com/office/drawing/2014/main" id="{0043808B-8D27-1471-773F-AA62FAD42A41}"/>
              </a:ext>
            </a:extLst>
          </p:cNvPr>
          <p:cNvSpPr txBox="1"/>
          <p:nvPr/>
        </p:nvSpPr>
        <p:spPr>
          <a:xfrm>
            <a:off x="8832979" y="2579034"/>
            <a:ext cx="2546221" cy="400110"/>
          </a:xfrm>
          <a:prstGeom prst="rect">
            <a:avLst/>
          </a:prstGeom>
          <a:noFill/>
        </p:spPr>
        <p:txBody>
          <a:bodyPr wrap="square" rtlCol="0">
            <a:spAutoFit/>
          </a:bodyPr>
          <a:lstStyle/>
          <a:p>
            <a:r>
              <a:rPr lang="en-US" sz="2000" b="1" dirty="0">
                <a:solidFill>
                  <a:srgbClr val="0040A0"/>
                </a:solidFill>
              </a:rPr>
              <a:t>MCRT SERVICES </a:t>
            </a:r>
          </a:p>
        </p:txBody>
      </p:sp>
      <p:sp>
        <p:nvSpPr>
          <p:cNvPr id="14" name="TextBox 13">
            <a:extLst>
              <a:ext uri="{FF2B5EF4-FFF2-40B4-BE49-F238E27FC236}">
                <a16:creationId xmlns:a16="http://schemas.microsoft.com/office/drawing/2014/main" id="{DFDEDF76-14B9-20B5-AA7A-0F2D86604648}"/>
              </a:ext>
            </a:extLst>
          </p:cNvPr>
          <p:cNvSpPr txBox="1"/>
          <p:nvPr/>
        </p:nvSpPr>
        <p:spPr>
          <a:xfrm>
            <a:off x="511110" y="5691673"/>
            <a:ext cx="10424368" cy="523220"/>
          </a:xfrm>
          <a:prstGeom prst="rect">
            <a:avLst/>
          </a:prstGeom>
          <a:noFill/>
        </p:spPr>
        <p:txBody>
          <a:bodyPr wrap="square" rtlCol="0">
            <a:spAutoFit/>
          </a:bodyPr>
          <a:lstStyle/>
          <a:p>
            <a:r>
              <a:rPr lang="en-US" sz="1400" b="1" i="1" dirty="0">
                <a:solidFill>
                  <a:srgbClr val="0040A0"/>
                </a:solidFill>
              </a:rPr>
              <a:t>Decompensation</a:t>
            </a:r>
            <a:r>
              <a:rPr lang="en-US" sz="1400" i="1" dirty="0">
                <a:solidFill>
                  <a:srgbClr val="0040A0"/>
                </a:solidFill>
              </a:rPr>
              <a:t>: when an individual regresses back to “incompetent to stand trial” status which then directly impacts their case timeline and rights for due process.</a:t>
            </a:r>
          </a:p>
        </p:txBody>
      </p:sp>
    </p:spTree>
    <p:extLst>
      <p:ext uri="{BB962C8B-B14F-4D97-AF65-F5344CB8AC3E}">
        <p14:creationId xmlns:p14="http://schemas.microsoft.com/office/powerpoint/2010/main" val="1173930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2C3777-816D-4A56-AF59-92E184690374}"/>
              </a:ext>
            </a:extLst>
          </p:cNvPr>
          <p:cNvSpPr>
            <a:spLocks noGrp="1"/>
          </p:cNvSpPr>
          <p:nvPr>
            <p:ph sz="half" idx="1"/>
          </p:nvPr>
        </p:nvSpPr>
        <p:spPr>
          <a:xfrm>
            <a:off x="331773" y="1557268"/>
            <a:ext cx="5662629" cy="4351338"/>
          </a:xfrm>
        </p:spPr>
        <p:txBody>
          <a:bodyPr/>
          <a:lstStyle/>
          <a:p>
            <a:pPr>
              <a:lnSpc>
                <a:spcPct val="114000"/>
              </a:lnSpc>
              <a:buClr>
                <a:schemeClr val="accent3"/>
              </a:buClr>
              <a:buFont typeface="Wingdings" panose="05000000000000000000" pitchFamily="2" charset="2"/>
              <a:buChar char="§"/>
            </a:pPr>
            <a:r>
              <a:rPr lang="en-US" sz="1800" dirty="0">
                <a:solidFill>
                  <a:schemeClr val="accent2"/>
                </a:solidFill>
              </a:rPr>
              <a:t>Provide Psychoeducation to aide in the restoration and/or maintenance of competency. </a:t>
            </a:r>
          </a:p>
          <a:p>
            <a:pPr lvl="0">
              <a:lnSpc>
                <a:spcPct val="114000"/>
              </a:lnSpc>
              <a:buClr>
                <a:schemeClr val="accent3"/>
              </a:buClr>
              <a:buFont typeface="Wingdings" panose="05000000000000000000" pitchFamily="2" charset="2"/>
              <a:buChar char="§"/>
            </a:pPr>
            <a:r>
              <a:rPr lang="en-US" sz="1800" dirty="0">
                <a:solidFill>
                  <a:schemeClr val="accent2"/>
                </a:solidFill>
              </a:rPr>
              <a:t>Provide supports to assist with ongoing competency during court proceedings and processes. </a:t>
            </a:r>
          </a:p>
          <a:p>
            <a:pPr lvl="0">
              <a:lnSpc>
                <a:spcPct val="114000"/>
              </a:lnSpc>
              <a:buClr>
                <a:schemeClr val="accent3"/>
              </a:buClr>
              <a:buFont typeface="Wingdings" panose="05000000000000000000" pitchFamily="2" charset="2"/>
              <a:buChar char="§"/>
            </a:pPr>
            <a:r>
              <a:rPr lang="en-US" sz="1800" dirty="0">
                <a:solidFill>
                  <a:schemeClr val="accent2"/>
                </a:solidFill>
              </a:rPr>
              <a:t>Work with the criminal justice system to provide the needed information and supports necessary to assist an individual in regaining and/or maintaining competency. </a:t>
            </a:r>
          </a:p>
          <a:p>
            <a:pPr lvl="0">
              <a:lnSpc>
                <a:spcPct val="114000"/>
              </a:lnSpc>
              <a:buClr>
                <a:schemeClr val="accent3"/>
              </a:buClr>
              <a:buFont typeface="Wingdings" panose="05000000000000000000" pitchFamily="2" charset="2"/>
              <a:buChar char="§"/>
            </a:pPr>
            <a:r>
              <a:rPr lang="en-US" sz="1800" dirty="0">
                <a:solidFill>
                  <a:schemeClr val="accent2"/>
                </a:solidFill>
              </a:rPr>
              <a:t>Provide discharge services to community supports when appropriate to reduce recidivism. </a:t>
            </a:r>
          </a:p>
          <a:p>
            <a:pPr marL="107950" indent="0">
              <a:buNone/>
            </a:pPr>
            <a:endParaRPr lang="en-US" dirty="0"/>
          </a:p>
        </p:txBody>
      </p:sp>
      <p:sp>
        <p:nvSpPr>
          <p:cNvPr id="3" name="Content Placeholder 2">
            <a:extLst>
              <a:ext uri="{FF2B5EF4-FFF2-40B4-BE49-F238E27FC236}">
                <a16:creationId xmlns:a16="http://schemas.microsoft.com/office/drawing/2014/main" id="{2F16A65E-D0DD-4A6E-8321-0FE9DCA2A9EF}"/>
              </a:ext>
            </a:extLst>
          </p:cNvPr>
          <p:cNvSpPr>
            <a:spLocks noGrp="1"/>
          </p:cNvSpPr>
          <p:nvPr>
            <p:ph sz="half" idx="2"/>
          </p:nvPr>
        </p:nvSpPr>
        <p:spPr>
          <a:xfrm>
            <a:off x="6197599" y="1557268"/>
            <a:ext cx="5519667" cy="4351338"/>
          </a:xfrm>
        </p:spPr>
        <p:txBody>
          <a:bodyPr/>
          <a:lstStyle/>
          <a:p>
            <a:pPr>
              <a:buClr>
                <a:schemeClr val="accent3"/>
              </a:buClr>
              <a:buFont typeface="Wingdings" panose="05000000000000000000" pitchFamily="2" charset="2"/>
              <a:buChar char="§"/>
            </a:pPr>
            <a:r>
              <a:rPr lang="en-US" sz="1800" dirty="0">
                <a:solidFill>
                  <a:schemeClr val="accent2"/>
                </a:solidFill>
              </a:rPr>
              <a:t>Assist the individual to function adequately in six areas and to have a Judge determine that the individual has regained and/or maintained competency to stand trial status to proceed with their case.</a:t>
            </a:r>
            <a:br>
              <a:rPr lang="en-US" sz="1600" dirty="0">
                <a:solidFill>
                  <a:schemeClr val="accent2"/>
                </a:solidFill>
              </a:rPr>
            </a:br>
            <a:endParaRPr lang="en-US" sz="1600" dirty="0">
              <a:solidFill>
                <a:schemeClr val="accent2"/>
              </a:solidFill>
            </a:endParaRPr>
          </a:p>
          <a:p>
            <a:pPr marL="631825" indent="-230188">
              <a:buNone/>
            </a:pPr>
            <a:r>
              <a:rPr lang="en-US" sz="1600" dirty="0">
                <a:solidFill>
                  <a:schemeClr val="accent3"/>
                </a:solidFill>
              </a:rPr>
              <a:t>1) Understanding the nature of the charges</a:t>
            </a:r>
          </a:p>
          <a:p>
            <a:pPr marL="631825" lvl="0" indent="-230188">
              <a:buNone/>
            </a:pPr>
            <a:r>
              <a:rPr lang="en-US" sz="1600" dirty="0">
                <a:solidFill>
                  <a:schemeClr val="accent3"/>
                </a:solidFill>
              </a:rPr>
              <a:t>2) Have knowledge of possible pleas, consequences, and penalties</a:t>
            </a:r>
          </a:p>
          <a:p>
            <a:pPr marL="631825" lvl="0" indent="-230188">
              <a:buNone/>
            </a:pPr>
            <a:r>
              <a:rPr lang="en-US" sz="1600" dirty="0">
                <a:solidFill>
                  <a:schemeClr val="accent3"/>
                </a:solidFill>
              </a:rPr>
              <a:t>3) Have knowledge of court procedures</a:t>
            </a:r>
          </a:p>
          <a:p>
            <a:pPr marL="631825" lvl="0" indent="-230188">
              <a:buNone/>
            </a:pPr>
            <a:r>
              <a:rPr lang="en-US" sz="1600" dirty="0">
                <a:solidFill>
                  <a:schemeClr val="accent3"/>
                </a:solidFill>
              </a:rPr>
              <a:t>4) Have the capacity to demonstrate rational understanding</a:t>
            </a:r>
          </a:p>
          <a:p>
            <a:pPr marL="631825" lvl="0" indent="-230188">
              <a:buNone/>
            </a:pPr>
            <a:r>
              <a:rPr lang="en-US" sz="1600" dirty="0">
                <a:solidFill>
                  <a:schemeClr val="accent3"/>
                </a:solidFill>
              </a:rPr>
              <a:t>5) Have the capacity to assist their attorney</a:t>
            </a:r>
          </a:p>
          <a:p>
            <a:pPr marL="631825" lvl="0" indent="-230188">
              <a:buNone/>
            </a:pPr>
            <a:r>
              <a:rPr lang="en-US" sz="1600" dirty="0">
                <a:solidFill>
                  <a:schemeClr val="accent3"/>
                </a:solidFill>
              </a:rPr>
              <a:t>6) Have the capacity for appropriate behavior in the court</a:t>
            </a:r>
          </a:p>
          <a:p>
            <a:pPr marL="0" indent="0">
              <a:buNone/>
            </a:pPr>
            <a:endParaRPr lang="en-US" sz="1600" dirty="0">
              <a:solidFill>
                <a:schemeClr val="accent2"/>
              </a:solidFill>
            </a:endParaRPr>
          </a:p>
        </p:txBody>
      </p:sp>
      <p:sp>
        <p:nvSpPr>
          <p:cNvPr id="4" name="Title 3">
            <a:extLst>
              <a:ext uri="{FF2B5EF4-FFF2-40B4-BE49-F238E27FC236}">
                <a16:creationId xmlns:a16="http://schemas.microsoft.com/office/drawing/2014/main" id="{569AC960-D38B-46E0-8DDB-CA0E8F8F58CB}"/>
              </a:ext>
            </a:extLst>
          </p:cNvPr>
          <p:cNvSpPr>
            <a:spLocks noGrp="1"/>
          </p:cNvSpPr>
          <p:nvPr>
            <p:ph type="title"/>
          </p:nvPr>
        </p:nvSpPr>
        <p:spPr/>
        <p:txBody>
          <a:bodyPr/>
          <a:lstStyle/>
          <a:p>
            <a:r>
              <a:rPr lang="en-US" dirty="0"/>
              <a:t>MCRT GOALS…				     IN ORDER TO…</a:t>
            </a:r>
          </a:p>
        </p:txBody>
      </p:sp>
    </p:spTree>
    <p:extLst>
      <p:ext uri="{BB962C8B-B14F-4D97-AF65-F5344CB8AC3E}">
        <p14:creationId xmlns:p14="http://schemas.microsoft.com/office/powerpoint/2010/main" val="2280007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E24B0B-BEC7-4967-B731-85B48965E7B2}"/>
              </a:ext>
            </a:extLst>
          </p:cNvPr>
          <p:cNvSpPr>
            <a:spLocks noGrp="1"/>
          </p:cNvSpPr>
          <p:nvPr>
            <p:ph sz="half" idx="1"/>
          </p:nvPr>
        </p:nvSpPr>
        <p:spPr>
          <a:xfrm>
            <a:off x="406400" y="1341140"/>
            <a:ext cx="7415567" cy="3789210"/>
          </a:xfrm>
        </p:spPr>
        <p:txBody>
          <a:bodyPr/>
          <a:lstStyle/>
          <a:p>
            <a:pPr marL="228600" marR="0" lvl="0" indent="-228600" algn="l" defTabSz="914400" rtl="0" eaLnBrk="1" fontAlgn="auto" latinLnBrk="0" hangingPunct="1">
              <a:lnSpc>
                <a:spcPct val="114000"/>
              </a:lnSpc>
              <a:spcBef>
                <a:spcPts val="600"/>
              </a:spcBef>
              <a:spcAft>
                <a:spcPts val="600"/>
              </a:spcAft>
              <a:buClr>
                <a:schemeClr val="accent3"/>
              </a:buClr>
              <a:buSzPct val="100000"/>
              <a:buFont typeface="Wingdings" panose="05000000000000000000" pitchFamily="2" charset="2"/>
              <a:buChar char="§"/>
              <a:tabLst/>
              <a:defRPr/>
            </a:pPr>
            <a:r>
              <a:rPr kumimoji="0" lang="en-US" sz="1600" b="0" i="0" u="none" strike="noStrike" kern="1200" cap="none" spc="0" normalizeH="0" baseline="0" noProof="0" dirty="0">
                <a:ln>
                  <a:noFill/>
                </a:ln>
                <a:solidFill>
                  <a:schemeClr val="accent2"/>
                </a:solidFill>
                <a:effectLst/>
                <a:uLnTx/>
                <a:uFillTx/>
                <a:latin typeface="+mn-lt"/>
                <a:ea typeface="+mn-ea"/>
                <a:cs typeface="+mn-cs"/>
              </a:rPr>
              <a:t>PA Department of Human Services (DHS) </a:t>
            </a:r>
            <a:r>
              <a:rPr kumimoji="0" lang="en-US" sz="1600" b="0" i="1" u="sng" strike="noStrike" kern="1200" cap="none" spc="0" normalizeH="0" baseline="0" noProof="0" dirty="0">
                <a:ln>
                  <a:noFill/>
                </a:ln>
                <a:solidFill>
                  <a:schemeClr val="accent2"/>
                </a:solidFill>
                <a:effectLst/>
                <a:uLnTx/>
                <a:uFillTx/>
                <a:latin typeface="+mn-lt"/>
                <a:ea typeface="+mn-ea"/>
                <a:cs typeface="+mn-cs"/>
              </a:rPr>
              <a:t>Competency to Proceed Training Resources (</a:t>
            </a:r>
            <a:r>
              <a:rPr kumimoji="0" lang="en-US" sz="1600" b="0" i="1" u="sng" strike="noStrike" kern="1200" cap="none" spc="0" normalizeH="0" baseline="0" noProof="0" dirty="0" err="1">
                <a:ln>
                  <a:noFill/>
                </a:ln>
                <a:solidFill>
                  <a:schemeClr val="accent2"/>
                </a:solidFill>
                <a:effectLst/>
                <a:uLnTx/>
                <a:uFillTx/>
                <a:latin typeface="+mn-lt"/>
                <a:ea typeface="+mn-ea"/>
                <a:cs typeface="+mn-cs"/>
              </a:rPr>
              <a:t>CompKit</a:t>
            </a:r>
            <a:r>
              <a:rPr kumimoji="0" lang="en-US" sz="1600" b="0" i="1" u="sng" strike="noStrike" kern="1200" cap="none" spc="0" normalizeH="0" baseline="0" noProof="0" dirty="0">
                <a:ln>
                  <a:noFill/>
                </a:ln>
                <a:solidFill>
                  <a:schemeClr val="accent2"/>
                </a:solidFill>
                <a:effectLst/>
                <a:uLnTx/>
                <a:uFillTx/>
                <a:latin typeface="+mn-lt"/>
                <a:ea typeface="+mn-ea"/>
                <a:cs typeface="+mn-cs"/>
              </a:rPr>
              <a:t>)</a:t>
            </a:r>
            <a:r>
              <a:rPr kumimoji="0" lang="en-US" sz="1600" b="0" i="0" u="none" strike="noStrike" kern="1200" cap="none" spc="0" normalizeH="0" baseline="0" noProof="0" dirty="0">
                <a:ln>
                  <a:noFill/>
                </a:ln>
                <a:solidFill>
                  <a:schemeClr val="accent2"/>
                </a:solidFill>
                <a:effectLst/>
                <a:uLnTx/>
                <a:uFillTx/>
                <a:latin typeface="+mn-lt"/>
                <a:ea typeface="+mn-ea"/>
                <a:cs typeface="+mn-cs"/>
              </a:rPr>
              <a:t> curriculum for all restoration services</a:t>
            </a:r>
          </a:p>
          <a:p>
            <a:pPr marL="228600" marR="0" lvl="0" indent="-228600" algn="l" defTabSz="914400" rtl="0" eaLnBrk="1" fontAlgn="auto" latinLnBrk="0" hangingPunct="1">
              <a:lnSpc>
                <a:spcPct val="114000"/>
              </a:lnSpc>
              <a:spcBef>
                <a:spcPts val="600"/>
              </a:spcBef>
              <a:spcAft>
                <a:spcPts val="600"/>
              </a:spcAft>
              <a:buClr>
                <a:schemeClr val="accent3"/>
              </a:buClr>
              <a:buSzPct val="100000"/>
              <a:buFont typeface="Wingdings" panose="05000000000000000000" pitchFamily="2" charset="2"/>
              <a:buChar char="§"/>
              <a:tabLst/>
              <a:defRPr/>
            </a:pPr>
            <a:r>
              <a:rPr kumimoji="0" lang="en-US" sz="1600" b="0" i="0" u="none" strike="noStrike" kern="1200" cap="none" spc="0" normalizeH="0" baseline="0" noProof="0" dirty="0">
                <a:ln>
                  <a:noFill/>
                </a:ln>
                <a:solidFill>
                  <a:schemeClr val="accent2"/>
                </a:solidFill>
                <a:effectLst/>
                <a:uLnTx/>
                <a:uFillTx/>
                <a:latin typeface="+mn-lt"/>
                <a:ea typeface="+mn-ea"/>
                <a:cs typeface="+mn-cs"/>
              </a:rPr>
              <a:t>Materials for instruction in a 1:1 and group setting</a:t>
            </a:r>
          </a:p>
          <a:p>
            <a:pPr marL="228600" marR="0" lvl="0" indent="-228600" algn="l" defTabSz="914400" rtl="0" eaLnBrk="1" fontAlgn="auto" latinLnBrk="0" hangingPunct="1">
              <a:lnSpc>
                <a:spcPct val="114000"/>
              </a:lnSpc>
              <a:spcBef>
                <a:spcPts val="600"/>
              </a:spcBef>
              <a:spcAft>
                <a:spcPts val="600"/>
              </a:spcAft>
              <a:buClr>
                <a:schemeClr val="accent3"/>
              </a:buClr>
              <a:buSzPct val="100000"/>
              <a:buFont typeface="Wingdings" panose="05000000000000000000" pitchFamily="2" charset="2"/>
              <a:buChar char="§"/>
              <a:tabLst/>
              <a:defRPr/>
            </a:pPr>
            <a:r>
              <a:rPr kumimoji="0" lang="en-US" sz="1600" b="0" i="0" u="none" strike="noStrike" kern="1200" cap="none" spc="0" normalizeH="0" baseline="0" noProof="0" dirty="0">
                <a:ln>
                  <a:noFill/>
                </a:ln>
                <a:solidFill>
                  <a:schemeClr val="accent2"/>
                </a:solidFill>
                <a:effectLst/>
                <a:uLnTx/>
                <a:uFillTx/>
                <a:latin typeface="+mn-lt"/>
                <a:ea typeface="+mn-ea"/>
                <a:cs typeface="+mn-cs"/>
              </a:rPr>
              <a:t>Instructional materials are provided in a variety of formats to reflect the different learning needs of different populations as well as differing cultural considerations, mental statuses, cognitive functioning, and educational achievement levels</a:t>
            </a:r>
          </a:p>
          <a:p>
            <a:pPr marL="233363" indent="-233363">
              <a:lnSpc>
                <a:spcPct val="114000"/>
              </a:lnSpc>
              <a:spcBef>
                <a:spcPts val="600"/>
              </a:spcBef>
              <a:spcAft>
                <a:spcPts val="600"/>
              </a:spcAft>
              <a:buClr>
                <a:schemeClr val="accent3"/>
              </a:buClr>
              <a:buFont typeface="Wingdings" panose="05000000000000000000" pitchFamily="2" charset="2"/>
              <a:buChar char="§"/>
            </a:pPr>
            <a:r>
              <a:rPr lang="en-US" sz="1600" dirty="0">
                <a:solidFill>
                  <a:schemeClr val="accent2"/>
                </a:solidFill>
                <a:latin typeface="+mn-lt"/>
              </a:rPr>
              <a:t>Designed to teach </a:t>
            </a:r>
            <a:r>
              <a:rPr lang="en-US" sz="1600" b="1" dirty="0">
                <a:solidFill>
                  <a:schemeClr val="accent2"/>
                </a:solidFill>
                <a:latin typeface="+mn-lt"/>
              </a:rPr>
              <a:t>Rational and Factual Understanding </a:t>
            </a:r>
            <a:r>
              <a:rPr lang="en-US" sz="1600" dirty="0">
                <a:solidFill>
                  <a:schemeClr val="accent2"/>
                </a:solidFill>
                <a:latin typeface="+mn-lt"/>
              </a:rPr>
              <a:t>of the charges, court proceedings, role of court staff, pleas, and behavioral expectations</a:t>
            </a:r>
          </a:p>
          <a:p>
            <a:pPr marL="233363" indent="-233363">
              <a:lnSpc>
                <a:spcPct val="114000"/>
              </a:lnSpc>
              <a:spcBef>
                <a:spcPts val="600"/>
              </a:spcBef>
              <a:spcAft>
                <a:spcPts val="600"/>
              </a:spcAft>
              <a:buClr>
                <a:schemeClr val="accent3"/>
              </a:buClr>
              <a:buFont typeface="Wingdings" panose="05000000000000000000" pitchFamily="2" charset="2"/>
              <a:buChar char="§"/>
            </a:pPr>
            <a:r>
              <a:rPr lang="en-US" sz="1600" dirty="0">
                <a:solidFill>
                  <a:schemeClr val="accent2"/>
                </a:solidFill>
                <a:latin typeface="+mn-lt"/>
              </a:rPr>
              <a:t>Also works to </a:t>
            </a:r>
            <a:r>
              <a:rPr lang="en-US" sz="1600" b="1" dirty="0">
                <a:solidFill>
                  <a:schemeClr val="accent2"/>
                </a:solidFill>
                <a:latin typeface="+mn-lt"/>
              </a:rPr>
              <a:t>improve the individual’s interactions with their defense attorney</a:t>
            </a:r>
          </a:p>
        </p:txBody>
      </p:sp>
      <p:pic>
        <p:nvPicPr>
          <p:cNvPr id="6" name="Content Placeholder 5" descr="Classroom">
            <a:extLst>
              <a:ext uri="{FF2B5EF4-FFF2-40B4-BE49-F238E27FC236}">
                <a16:creationId xmlns:a16="http://schemas.microsoft.com/office/drawing/2014/main" id="{B589710F-EA67-4327-ADEE-AC570A974108}"/>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8530771" y="1972945"/>
            <a:ext cx="2912109" cy="2912109"/>
          </a:xfrm>
          <a:prstGeom prst="rect">
            <a:avLst/>
          </a:prstGeom>
        </p:spPr>
      </p:pic>
      <p:sp>
        <p:nvSpPr>
          <p:cNvPr id="4" name="Title 3">
            <a:extLst>
              <a:ext uri="{FF2B5EF4-FFF2-40B4-BE49-F238E27FC236}">
                <a16:creationId xmlns:a16="http://schemas.microsoft.com/office/drawing/2014/main" id="{D7F03721-2265-42A2-B73D-AEBD9E4BEBCC}"/>
              </a:ext>
            </a:extLst>
          </p:cNvPr>
          <p:cNvSpPr>
            <a:spLocks noGrp="1"/>
          </p:cNvSpPr>
          <p:nvPr>
            <p:ph type="title"/>
          </p:nvPr>
        </p:nvSpPr>
        <p:spPr/>
        <p:txBody>
          <a:bodyPr/>
          <a:lstStyle/>
          <a:p>
            <a:r>
              <a:rPr lang="en-US" dirty="0"/>
              <a:t>PA COMPKIT</a:t>
            </a:r>
          </a:p>
        </p:txBody>
      </p:sp>
    </p:spTree>
    <p:extLst>
      <p:ext uri="{BB962C8B-B14F-4D97-AF65-F5344CB8AC3E}">
        <p14:creationId xmlns:p14="http://schemas.microsoft.com/office/powerpoint/2010/main" val="2651318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D2CA69-CC27-4A65-8CAB-A028035C00BE}"/>
              </a:ext>
            </a:extLst>
          </p:cNvPr>
          <p:cNvSpPr>
            <a:spLocks noGrp="1"/>
          </p:cNvSpPr>
          <p:nvPr>
            <p:ph sz="half" idx="2"/>
          </p:nvPr>
        </p:nvSpPr>
        <p:spPr>
          <a:xfrm>
            <a:off x="4458712" y="1622583"/>
            <a:ext cx="7388027" cy="4351338"/>
          </a:xfrm>
        </p:spPr>
        <p:txBody>
          <a:bodyPr/>
          <a:lstStyle/>
          <a:p>
            <a:pPr>
              <a:lnSpc>
                <a:spcPct val="114000"/>
              </a:lnSpc>
              <a:buClr>
                <a:schemeClr val="accent3"/>
              </a:buClr>
              <a:buFont typeface="Wingdings" panose="05000000000000000000" pitchFamily="2" charset="2"/>
              <a:buChar char="§"/>
            </a:pPr>
            <a:r>
              <a:rPr kumimoji="0" lang="en-US" sz="1600" b="0" i="0" u="none" strike="noStrike" kern="1200" cap="none" spc="0" normalizeH="0" baseline="0" noProof="0" dirty="0">
                <a:ln>
                  <a:noFill/>
                </a:ln>
                <a:solidFill>
                  <a:schemeClr val="accent2"/>
                </a:solidFill>
                <a:effectLst/>
                <a:uLnTx/>
                <a:uFillTx/>
                <a:latin typeface="+mn-lt"/>
                <a:ea typeface="+mn-ea"/>
                <a:cs typeface="+mn-cs"/>
              </a:rPr>
              <a:t>MCRT has spent </a:t>
            </a:r>
            <a:r>
              <a:rPr lang="en-US" sz="1600" i="1" dirty="0">
                <a:solidFill>
                  <a:schemeClr val="accent2"/>
                </a:solidFill>
                <a:latin typeface="+mn-lt"/>
              </a:rPr>
              <a:t>the last 3 years</a:t>
            </a:r>
            <a:r>
              <a:rPr kumimoji="0" lang="en-US" sz="1600" b="0" u="none" strike="noStrike" kern="1200" cap="none" spc="0" normalizeH="0" baseline="0" noProof="0" dirty="0">
                <a:ln>
                  <a:noFill/>
                </a:ln>
                <a:solidFill>
                  <a:schemeClr val="accent2"/>
                </a:solidFill>
                <a:effectLst/>
                <a:uLnTx/>
                <a:uFillTx/>
                <a:latin typeface="+mn-lt"/>
                <a:ea typeface="+mn-ea"/>
                <a:cs typeface="+mn-cs"/>
              </a:rPr>
              <a:t> expanding the curriculum offerings to engage every learner and to accommodate their needs and preferences in new and creative ways</a:t>
            </a:r>
          </a:p>
          <a:p>
            <a:pPr>
              <a:lnSpc>
                <a:spcPct val="114000"/>
              </a:lnSpc>
              <a:buClr>
                <a:schemeClr val="accent3"/>
              </a:buClr>
              <a:buFont typeface="Wingdings" panose="05000000000000000000" pitchFamily="2" charset="2"/>
              <a:buChar char="§"/>
            </a:pPr>
            <a:r>
              <a:rPr lang="en-US" sz="1600" i="0" dirty="0">
                <a:solidFill>
                  <a:schemeClr val="accent2"/>
                </a:solidFill>
                <a:latin typeface="+mn-lt"/>
              </a:rPr>
              <a:t>Services ar</a:t>
            </a:r>
            <a:r>
              <a:rPr lang="en-US" sz="1600" dirty="0">
                <a:solidFill>
                  <a:schemeClr val="accent2"/>
                </a:solidFill>
                <a:latin typeface="+mn-lt"/>
              </a:rPr>
              <a:t>e </a:t>
            </a:r>
            <a:r>
              <a:rPr lang="en-US" sz="1600" i="1" dirty="0">
                <a:solidFill>
                  <a:schemeClr val="accent2"/>
                </a:solidFill>
                <a:latin typeface="+mn-lt"/>
              </a:rPr>
              <a:t>individualized</a:t>
            </a:r>
            <a:r>
              <a:rPr lang="en-US" sz="1600" dirty="0">
                <a:solidFill>
                  <a:schemeClr val="accent2"/>
                </a:solidFill>
                <a:latin typeface="+mn-lt"/>
              </a:rPr>
              <a:t> and </a:t>
            </a:r>
            <a:r>
              <a:rPr lang="en-US" sz="1600" i="1" dirty="0">
                <a:solidFill>
                  <a:schemeClr val="accent2"/>
                </a:solidFill>
                <a:latin typeface="+mn-lt"/>
              </a:rPr>
              <a:t>person-centered</a:t>
            </a:r>
            <a:endParaRPr lang="en-US" sz="1600" dirty="0">
              <a:solidFill>
                <a:schemeClr val="accent2"/>
              </a:solidFill>
              <a:latin typeface="+mn-lt"/>
            </a:endParaRPr>
          </a:p>
          <a:p>
            <a:pPr>
              <a:lnSpc>
                <a:spcPct val="114000"/>
              </a:lnSpc>
              <a:buClr>
                <a:schemeClr val="accent3"/>
              </a:buClr>
              <a:buFont typeface="Wingdings" panose="05000000000000000000" pitchFamily="2" charset="2"/>
              <a:buChar char="§"/>
            </a:pPr>
            <a:r>
              <a:rPr lang="en-US" sz="1600" dirty="0">
                <a:solidFill>
                  <a:schemeClr val="accent2"/>
                </a:solidFill>
                <a:latin typeface="+mn-lt"/>
              </a:rPr>
              <a:t>MCRT has successfully worked with individuals with a range of diagnoses, including those organic in nature</a:t>
            </a:r>
          </a:p>
          <a:p>
            <a:pPr>
              <a:lnSpc>
                <a:spcPct val="114000"/>
              </a:lnSpc>
              <a:buClr>
                <a:schemeClr val="accent3"/>
              </a:buClr>
              <a:buFont typeface="Wingdings" panose="05000000000000000000" pitchFamily="2" charset="2"/>
              <a:buChar char="§"/>
            </a:pPr>
            <a:r>
              <a:rPr lang="en-US" sz="1600" dirty="0">
                <a:solidFill>
                  <a:schemeClr val="accent2"/>
                </a:solidFill>
              </a:rPr>
              <a:t>Typically, will meet 2 times per week, or as needed, for a duration of at least 1 hour, unless otherwise indicated by facility, referral source, legal system</a:t>
            </a:r>
          </a:p>
          <a:p>
            <a:pPr>
              <a:lnSpc>
                <a:spcPct val="114000"/>
              </a:lnSpc>
              <a:buClr>
                <a:schemeClr val="accent3"/>
              </a:buClr>
              <a:buFont typeface="Wingdings" panose="05000000000000000000" pitchFamily="2" charset="2"/>
              <a:buChar char="§"/>
            </a:pPr>
            <a:r>
              <a:rPr kumimoji="0" lang="en-US" sz="1600" b="0" i="0" u="none" strike="noStrike" kern="1200" cap="none" spc="0" normalizeH="0" baseline="0" noProof="0" dirty="0">
                <a:ln>
                  <a:noFill/>
                </a:ln>
                <a:solidFill>
                  <a:schemeClr val="accent2"/>
                </a:solidFill>
                <a:effectLst/>
                <a:uLnTx/>
                <a:uFillTx/>
                <a:latin typeface="+mn-lt"/>
                <a:ea typeface="+mn-ea"/>
                <a:cs typeface="+mn-cs"/>
              </a:rPr>
              <a:t>Individual</a:t>
            </a:r>
            <a:r>
              <a:rPr lang="en-US" sz="1600" dirty="0">
                <a:solidFill>
                  <a:schemeClr val="accent2"/>
                </a:solidFill>
                <a:latin typeface="+mn-lt"/>
              </a:rPr>
              <a:t>s have been restored to competency quickly, efficiently, and while remaining in their local placement</a:t>
            </a:r>
          </a:p>
          <a:p>
            <a:pPr>
              <a:lnSpc>
                <a:spcPct val="114000"/>
              </a:lnSpc>
              <a:buClr>
                <a:schemeClr val="accent3"/>
              </a:buClr>
              <a:buFont typeface="Wingdings" panose="05000000000000000000" pitchFamily="2" charset="2"/>
              <a:buChar char="§"/>
            </a:pPr>
            <a:r>
              <a:rPr kumimoji="0" lang="en-US" sz="1600" b="0" i="0" u="none" strike="noStrike" kern="1200" cap="none" spc="0" normalizeH="0" baseline="0" noProof="0" dirty="0">
                <a:ln>
                  <a:noFill/>
                </a:ln>
                <a:solidFill>
                  <a:schemeClr val="accent2"/>
                </a:solidFill>
                <a:effectLst/>
                <a:uLnTx/>
                <a:uFillTx/>
                <a:latin typeface="+mn-lt"/>
                <a:ea typeface="+mn-ea"/>
                <a:cs typeface="+mn-cs"/>
              </a:rPr>
              <a:t>So</a:t>
            </a:r>
            <a:r>
              <a:rPr lang="en-US" sz="1600" dirty="0">
                <a:solidFill>
                  <a:schemeClr val="accent2"/>
                </a:solidFill>
                <a:latin typeface="+mn-lt"/>
              </a:rPr>
              <a:t>me courts and participants have seen the value of regular programming; ordering maintenance services to sustain skills gained while the case proceeds in the courtroom.</a:t>
            </a:r>
            <a:endParaRPr kumimoji="0" lang="en-US" sz="1600" b="0" i="0" u="none" strike="noStrike" kern="1200" cap="none" spc="0" normalizeH="0" baseline="0" noProof="0" dirty="0">
              <a:ln>
                <a:noFill/>
              </a:ln>
              <a:solidFill>
                <a:schemeClr val="accent2"/>
              </a:solidFill>
              <a:effectLst/>
              <a:uLnTx/>
              <a:uFillTx/>
              <a:latin typeface="+mn-lt"/>
              <a:ea typeface="+mn-ea"/>
              <a:cs typeface="+mn-cs"/>
            </a:endParaRPr>
          </a:p>
          <a:p>
            <a:pPr marL="107950" indent="0">
              <a:buNone/>
            </a:pPr>
            <a:endParaRPr lang="en-US" dirty="0"/>
          </a:p>
        </p:txBody>
      </p:sp>
      <p:sp>
        <p:nvSpPr>
          <p:cNvPr id="4" name="Title 3">
            <a:extLst>
              <a:ext uri="{FF2B5EF4-FFF2-40B4-BE49-F238E27FC236}">
                <a16:creationId xmlns:a16="http://schemas.microsoft.com/office/drawing/2014/main" id="{04D585A1-A225-4E64-B334-5A49FAB224EA}"/>
              </a:ext>
            </a:extLst>
          </p:cNvPr>
          <p:cNvSpPr>
            <a:spLocks noGrp="1"/>
          </p:cNvSpPr>
          <p:nvPr>
            <p:ph type="title"/>
          </p:nvPr>
        </p:nvSpPr>
        <p:spPr/>
        <p:txBody>
          <a:bodyPr/>
          <a:lstStyle/>
          <a:p>
            <a:r>
              <a:rPr lang="en-US" dirty="0"/>
              <a:t>EXPANDED CURRICULUM</a:t>
            </a:r>
          </a:p>
        </p:txBody>
      </p:sp>
      <p:pic>
        <p:nvPicPr>
          <p:cNvPr id="7" name="Content Placeholder 6" descr="A close-up of a logo&#10;&#10;Description automatically generated">
            <a:extLst>
              <a:ext uri="{FF2B5EF4-FFF2-40B4-BE49-F238E27FC236}">
                <a16:creationId xmlns:a16="http://schemas.microsoft.com/office/drawing/2014/main" id="{6A403970-8601-87C9-0493-92EECA4AA33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06400" y="1905233"/>
            <a:ext cx="4052312" cy="3655546"/>
          </a:xfrm>
        </p:spPr>
      </p:pic>
    </p:spTree>
    <p:extLst>
      <p:ext uri="{BB962C8B-B14F-4D97-AF65-F5344CB8AC3E}">
        <p14:creationId xmlns:p14="http://schemas.microsoft.com/office/powerpoint/2010/main" val="265653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a:extLst>
              <a:ext uri="{FF2B5EF4-FFF2-40B4-BE49-F238E27FC236}">
                <a16:creationId xmlns:a16="http://schemas.microsoft.com/office/drawing/2014/main" id="{6BD84B7B-1E80-4C9E-8487-7262A67F7175}"/>
              </a:ext>
            </a:extLst>
          </p:cNvPr>
          <p:cNvGraphicFramePr>
            <a:graphicFrameLocks noGrp="1"/>
          </p:cNvGraphicFramePr>
          <p:nvPr>
            <p:ph sz="half" idx="1"/>
            <p:extLst>
              <p:ext uri="{D42A27DB-BD31-4B8C-83A1-F6EECF244321}">
                <p14:modId xmlns:p14="http://schemas.microsoft.com/office/powerpoint/2010/main" val="1009621484"/>
              </p:ext>
            </p:extLst>
          </p:nvPr>
        </p:nvGraphicFramePr>
        <p:xfrm>
          <a:off x="472751" y="652268"/>
          <a:ext cx="11312849"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23F344FE-4742-4A55-BB4F-9830B32B4964}"/>
              </a:ext>
            </a:extLst>
          </p:cNvPr>
          <p:cNvSpPr>
            <a:spLocks noGrp="1"/>
          </p:cNvSpPr>
          <p:nvPr>
            <p:ph type="title"/>
          </p:nvPr>
        </p:nvSpPr>
        <p:spPr/>
        <p:txBody>
          <a:bodyPr/>
          <a:lstStyle/>
          <a:p>
            <a:r>
              <a:rPr lang="en-US" dirty="0"/>
              <a:t>THE DETAILS: REFERRALS FOR THOSE </a:t>
            </a:r>
            <a:r>
              <a:rPr lang="en-US" u="sng" dirty="0"/>
              <a:t>“INCOMPETENT TO STAND TRIAL”</a:t>
            </a:r>
          </a:p>
        </p:txBody>
      </p:sp>
      <p:sp>
        <p:nvSpPr>
          <p:cNvPr id="7" name="Text Box 2">
            <a:extLst>
              <a:ext uri="{FF2B5EF4-FFF2-40B4-BE49-F238E27FC236}">
                <a16:creationId xmlns:a16="http://schemas.microsoft.com/office/drawing/2014/main" id="{957BBAF3-DE58-4496-85BF-A3E202AB0E5F}"/>
              </a:ext>
            </a:extLst>
          </p:cNvPr>
          <p:cNvSpPr txBox="1">
            <a:spLocks noChangeArrowheads="1"/>
          </p:cNvSpPr>
          <p:nvPr/>
        </p:nvSpPr>
        <p:spPr bwMode="auto">
          <a:xfrm>
            <a:off x="5611650" y="1893038"/>
            <a:ext cx="1123950" cy="168592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300" dirty="0">
                <a:solidFill>
                  <a:srgbClr val="FFFFFF"/>
                </a:solidFill>
                <a:effectLst/>
                <a:ea typeface="Calibri" panose="020F0502020204030204" pitchFamily="34" charset="0"/>
                <a:cs typeface="Times New Roman" panose="02020603050405020304" pitchFamily="18" charset="0"/>
              </a:rPr>
              <a:t>MCRT reviews referral form and ensures it is complete**</a:t>
            </a:r>
            <a:endParaRPr lang="en-US" sz="1300" dirty="0">
              <a:effectLst/>
              <a:ea typeface="Calibri" panose="020F050202020403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545659C5-02AB-4E56-AF9A-5F332F702A25}"/>
              </a:ext>
            </a:extLst>
          </p:cNvPr>
          <p:cNvSpPr txBox="1">
            <a:spLocks noChangeArrowheads="1"/>
          </p:cNvSpPr>
          <p:nvPr/>
        </p:nvSpPr>
        <p:spPr bwMode="auto">
          <a:xfrm>
            <a:off x="7227248" y="1878216"/>
            <a:ext cx="1183539" cy="1685925"/>
          </a:xfrm>
          <a:prstGeom prst="rect">
            <a:avLst/>
          </a:prstGeom>
          <a:noFill/>
          <a:ln w="9525">
            <a:noFill/>
            <a:miter lim="800000"/>
            <a:headEnd/>
            <a:tailEnd/>
          </a:ln>
        </p:spPr>
        <p:txBody>
          <a:bodyPr rot="0" vert="horz" wrap="square" lIns="91440" tIns="45720" rIns="91440" bIns="45720" anchor="t" anchorCtr="0">
            <a:noAutofit/>
          </a:bodyPr>
          <a:lstStyle/>
          <a:p>
            <a:r>
              <a:rPr lang="en-US" sz="1300" dirty="0">
                <a:solidFill>
                  <a:schemeClr val="bg1"/>
                </a:solidFill>
              </a:rPr>
              <a:t>MCRT and referral source (as needed) coordinates contact with facility/ individual</a:t>
            </a:r>
          </a:p>
        </p:txBody>
      </p:sp>
      <p:sp>
        <p:nvSpPr>
          <p:cNvPr id="9" name="Rectangle 8">
            <a:extLst>
              <a:ext uri="{FF2B5EF4-FFF2-40B4-BE49-F238E27FC236}">
                <a16:creationId xmlns:a16="http://schemas.microsoft.com/office/drawing/2014/main" id="{65039E9C-8629-42B5-B10B-EA902D99E978}"/>
              </a:ext>
            </a:extLst>
          </p:cNvPr>
          <p:cNvSpPr/>
          <p:nvPr/>
        </p:nvSpPr>
        <p:spPr>
          <a:xfrm>
            <a:off x="8825667" y="1880347"/>
            <a:ext cx="1242843" cy="1460464"/>
          </a:xfrm>
          <a:prstGeom prst="rect">
            <a:avLst/>
          </a:prstGeom>
        </p:spPr>
        <p:txBody>
          <a:bodyPr wrap="square">
            <a:spAutoFit/>
          </a:bodyPr>
          <a:lstStyle/>
          <a:p>
            <a:pPr>
              <a:lnSpc>
                <a:spcPct val="107000"/>
              </a:lnSpc>
              <a:spcAft>
                <a:spcPts val="800"/>
              </a:spcAft>
            </a:pPr>
            <a:r>
              <a:rPr lang="en-US" sz="1200" dirty="0">
                <a:solidFill>
                  <a:srgbClr val="FFFFFF"/>
                </a:solidFill>
                <a:latin typeface="Century Gothic" panose="020B0502020202020204" pitchFamily="34" charset="0"/>
                <a:ea typeface="Calibri" panose="020F0502020204030204" pitchFamily="34" charset="0"/>
                <a:cs typeface="Times New Roman" panose="02020603050405020304" pitchFamily="18" charset="0"/>
              </a:rPr>
              <a:t>Within 10 days, MCRT meets individual and develops an Initial Service Plan</a:t>
            </a:r>
            <a:endParaRPr lang="en-US" sz="120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147145A6-0492-47C8-A9EE-E6D9AC59EB2D}"/>
              </a:ext>
            </a:extLst>
          </p:cNvPr>
          <p:cNvSpPr/>
          <p:nvPr/>
        </p:nvSpPr>
        <p:spPr>
          <a:xfrm>
            <a:off x="10424086" y="1906058"/>
            <a:ext cx="1361514" cy="1165191"/>
          </a:xfrm>
          <a:prstGeom prst="rect">
            <a:avLst/>
          </a:prstGeom>
        </p:spPr>
        <p:txBody>
          <a:bodyPr wrap="square">
            <a:spAutoFit/>
          </a:bodyPr>
          <a:lstStyle/>
          <a:p>
            <a:pPr>
              <a:lnSpc>
                <a:spcPct val="107000"/>
              </a:lnSpc>
              <a:spcAft>
                <a:spcPts val="800"/>
              </a:spcAft>
            </a:pPr>
            <a:r>
              <a:rPr lang="en-US" sz="1100" dirty="0">
                <a:solidFill>
                  <a:srgbClr val="FFFFFF"/>
                </a:solidFill>
                <a:ea typeface="Calibri" panose="020F0502020204030204" pitchFamily="34" charset="0"/>
                <a:cs typeface="Times New Roman" panose="02020603050405020304" pitchFamily="18" charset="0"/>
              </a:rPr>
              <a:t>MCRT facilitates programming and maintains communication with teams as to ongoing progress </a:t>
            </a:r>
            <a:endParaRPr lang="en-US" sz="1100" dirty="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154CA752-5E8B-44C9-A5B3-9D8C36DADA40}"/>
              </a:ext>
            </a:extLst>
          </p:cNvPr>
          <p:cNvSpPr/>
          <p:nvPr/>
        </p:nvSpPr>
        <p:spPr>
          <a:xfrm>
            <a:off x="713063" y="3945850"/>
            <a:ext cx="10863743" cy="1826206"/>
          </a:xfrm>
          <a:prstGeom prst="rect">
            <a:avLst/>
          </a:prstGeom>
        </p:spPr>
        <p:txBody>
          <a:bodyPr wrap="square">
            <a:spAutoFit/>
          </a:bodyPr>
          <a:lstStyle/>
          <a:p>
            <a:pPr>
              <a:lnSpc>
                <a:spcPct val="107000"/>
              </a:lnSpc>
              <a:spcAft>
                <a:spcPts val="800"/>
              </a:spcAft>
            </a:pPr>
            <a:r>
              <a:rPr lang="en-US" sz="1400" dirty="0">
                <a:solidFill>
                  <a:schemeClr val="accent2"/>
                </a:solidFill>
                <a:latin typeface="Century Gothic" panose="020B0502020202020204" pitchFamily="34" charset="0"/>
                <a:ea typeface="Calibri" panose="020F0502020204030204" pitchFamily="34" charset="0"/>
                <a:cs typeface="Times New Roman" panose="02020603050405020304" pitchFamily="18" charset="0"/>
              </a:rPr>
              <a:t>* County designee will complete the </a:t>
            </a:r>
            <a:r>
              <a:rPr lang="en-US" sz="1400" b="1" dirty="0">
                <a:solidFill>
                  <a:schemeClr val="accent2"/>
                </a:solidFill>
                <a:latin typeface="Century Gothic" panose="020B0502020202020204" pitchFamily="34" charset="0"/>
                <a:ea typeface="Calibri" panose="020F0502020204030204" pitchFamily="34" charset="0"/>
                <a:cs typeface="Times New Roman" panose="02020603050405020304" pitchFamily="18" charset="0"/>
              </a:rPr>
              <a:t>“MCRT Referral Form”</a:t>
            </a:r>
            <a:r>
              <a:rPr lang="en-US" sz="1400" dirty="0">
                <a:solidFill>
                  <a:schemeClr val="accent2"/>
                </a:solidFill>
                <a:latin typeface="Century Gothic" panose="020B0502020202020204" pitchFamily="34" charset="0"/>
                <a:ea typeface="Calibri" panose="020F0502020204030204" pitchFamily="34" charset="0"/>
                <a:cs typeface="Times New Roman" panose="02020603050405020304" pitchFamily="18" charset="0"/>
              </a:rPr>
              <a:t> unless a previously specified point of contact is assigned.</a:t>
            </a:r>
          </a:p>
          <a:p>
            <a:pPr>
              <a:lnSpc>
                <a:spcPct val="107000"/>
              </a:lnSpc>
              <a:spcAft>
                <a:spcPts val="800"/>
              </a:spcAft>
            </a:pPr>
            <a:r>
              <a:rPr lang="en-US" sz="1400" dirty="0">
                <a:solidFill>
                  <a:schemeClr val="accent2"/>
                </a:solidFill>
                <a:latin typeface="Century Gothic" panose="020B0502020202020204" pitchFamily="34" charset="0"/>
                <a:ea typeface="Calibri" panose="020F0502020204030204" pitchFamily="34" charset="0"/>
                <a:cs typeface="Times New Roman" panose="02020603050405020304" pitchFamily="18" charset="0"/>
              </a:rPr>
              <a:t>** It is critical that a referral form is completed in its entirety- with the accompanying documentation (court order for services, competency evaluation, police report or document with accurate listed charges), to allow MCRT to begin working as quickly and efficiently as possible with the individual. </a:t>
            </a:r>
          </a:p>
          <a:p>
            <a:pPr>
              <a:lnSpc>
                <a:spcPct val="107000"/>
              </a:lnSpc>
              <a:spcAft>
                <a:spcPts val="800"/>
              </a:spcAft>
            </a:pPr>
            <a:r>
              <a:rPr lang="en-US" sz="1400" dirty="0">
                <a:solidFill>
                  <a:srgbClr val="C00000"/>
                </a:solidFill>
                <a:latin typeface="Century Gothic" panose="020B050202020202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US" i="1" dirty="0">
                <a:solidFill>
                  <a:schemeClr val="accent1"/>
                </a:solidFill>
                <a:latin typeface="Century Gothic" panose="020B0502020202020204" pitchFamily="34" charset="0"/>
                <a:ea typeface="Calibri" panose="020F0502020204030204" pitchFamily="34" charset="0"/>
                <a:cs typeface="Times New Roman" panose="02020603050405020304" pitchFamily="18" charset="0"/>
              </a:rPr>
              <a:t>This process is amended as the program operates and as individual county needs arise.</a:t>
            </a:r>
            <a:endParaRPr lang="en-US" i="1" dirty="0">
              <a:solidFill>
                <a:schemeClr val="accent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7933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F344FE-4742-4A55-BB4F-9830B32B4964}"/>
              </a:ext>
            </a:extLst>
          </p:cNvPr>
          <p:cNvSpPr>
            <a:spLocks noGrp="1"/>
          </p:cNvSpPr>
          <p:nvPr>
            <p:ph type="title"/>
          </p:nvPr>
        </p:nvSpPr>
        <p:spPr/>
        <p:txBody>
          <a:bodyPr/>
          <a:lstStyle/>
          <a:p>
            <a:r>
              <a:rPr lang="en-US" dirty="0"/>
              <a:t>THE DETAILS: REFERRALS FOR THOSE </a:t>
            </a:r>
            <a:r>
              <a:rPr lang="en-US" u="sng" dirty="0"/>
              <a:t>“COMPETENT TO STAND TRIAL”</a:t>
            </a:r>
          </a:p>
        </p:txBody>
      </p:sp>
      <p:sp>
        <p:nvSpPr>
          <p:cNvPr id="7" name="Text Box 2">
            <a:extLst>
              <a:ext uri="{FF2B5EF4-FFF2-40B4-BE49-F238E27FC236}">
                <a16:creationId xmlns:a16="http://schemas.microsoft.com/office/drawing/2014/main" id="{957BBAF3-DE58-4496-85BF-A3E202AB0E5F}"/>
              </a:ext>
            </a:extLst>
          </p:cNvPr>
          <p:cNvSpPr txBox="1">
            <a:spLocks noChangeArrowheads="1"/>
          </p:cNvSpPr>
          <p:nvPr/>
        </p:nvSpPr>
        <p:spPr bwMode="auto">
          <a:xfrm>
            <a:off x="5611650" y="1893038"/>
            <a:ext cx="1123950" cy="168592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300" dirty="0">
                <a:solidFill>
                  <a:srgbClr val="FFFFFF"/>
                </a:solidFill>
                <a:effectLst/>
                <a:ea typeface="Calibri" panose="020F0502020204030204" pitchFamily="34" charset="0"/>
                <a:cs typeface="Times New Roman" panose="02020603050405020304" pitchFamily="18" charset="0"/>
              </a:rPr>
              <a:t>MCRT reviews referral form and ensures it is complete**</a:t>
            </a:r>
            <a:endParaRPr lang="en-US" sz="1300" dirty="0">
              <a:effectLst/>
              <a:ea typeface="Calibri" panose="020F050202020403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545659C5-02AB-4E56-AF9A-5F332F702A25}"/>
              </a:ext>
            </a:extLst>
          </p:cNvPr>
          <p:cNvSpPr txBox="1">
            <a:spLocks noChangeArrowheads="1"/>
          </p:cNvSpPr>
          <p:nvPr/>
        </p:nvSpPr>
        <p:spPr bwMode="auto">
          <a:xfrm>
            <a:off x="7227248" y="1878216"/>
            <a:ext cx="1183539" cy="1685925"/>
          </a:xfrm>
          <a:prstGeom prst="rect">
            <a:avLst/>
          </a:prstGeom>
          <a:noFill/>
          <a:ln w="9525">
            <a:noFill/>
            <a:miter lim="800000"/>
            <a:headEnd/>
            <a:tailEnd/>
          </a:ln>
        </p:spPr>
        <p:txBody>
          <a:bodyPr rot="0" vert="horz" wrap="square" lIns="91440" tIns="45720" rIns="91440" bIns="45720" anchor="t" anchorCtr="0">
            <a:noAutofit/>
          </a:bodyPr>
          <a:lstStyle/>
          <a:p>
            <a:r>
              <a:rPr lang="en-US" sz="1300" dirty="0">
                <a:solidFill>
                  <a:schemeClr val="bg1"/>
                </a:solidFill>
              </a:rPr>
              <a:t>MCRT and referral source (as needed) coordinates contact with facility/ individual</a:t>
            </a:r>
          </a:p>
        </p:txBody>
      </p:sp>
      <p:sp>
        <p:nvSpPr>
          <p:cNvPr id="9" name="Rectangle 8">
            <a:extLst>
              <a:ext uri="{FF2B5EF4-FFF2-40B4-BE49-F238E27FC236}">
                <a16:creationId xmlns:a16="http://schemas.microsoft.com/office/drawing/2014/main" id="{65039E9C-8629-42B5-B10B-EA902D99E978}"/>
              </a:ext>
            </a:extLst>
          </p:cNvPr>
          <p:cNvSpPr/>
          <p:nvPr/>
        </p:nvSpPr>
        <p:spPr>
          <a:xfrm>
            <a:off x="8825667" y="1880347"/>
            <a:ext cx="1242843" cy="1658083"/>
          </a:xfrm>
          <a:prstGeom prst="rect">
            <a:avLst/>
          </a:prstGeom>
        </p:spPr>
        <p:txBody>
          <a:bodyPr wrap="square">
            <a:spAutoFit/>
          </a:bodyPr>
          <a:lstStyle/>
          <a:p>
            <a:pPr>
              <a:lnSpc>
                <a:spcPct val="107000"/>
              </a:lnSpc>
              <a:spcAft>
                <a:spcPts val="800"/>
              </a:spcAft>
            </a:pPr>
            <a:r>
              <a:rPr lang="en-US" sz="1200" dirty="0">
                <a:solidFill>
                  <a:srgbClr val="FFFFFF"/>
                </a:solidFill>
                <a:latin typeface="Century Gothic" panose="020B0502020202020204" pitchFamily="34" charset="0"/>
                <a:ea typeface="Calibri" panose="020F0502020204030204" pitchFamily="34" charset="0"/>
                <a:cs typeface="Times New Roman" panose="02020603050405020304" pitchFamily="18" charset="0"/>
              </a:rPr>
              <a:t>Within 10 days, MCRT meets individual and develops an Initial Treatment Plan</a:t>
            </a:r>
            <a:endParaRPr lang="en-US" sz="120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147145A6-0492-47C8-A9EE-E6D9AC59EB2D}"/>
              </a:ext>
            </a:extLst>
          </p:cNvPr>
          <p:cNvSpPr/>
          <p:nvPr/>
        </p:nvSpPr>
        <p:spPr>
          <a:xfrm>
            <a:off x="10424086" y="1906058"/>
            <a:ext cx="1361514" cy="1165191"/>
          </a:xfrm>
          <a:prstGeom prst="rect">
            <a:avLst/>
          </a:prstGeom>
        </p:spPr>
        <p:txBody>
          <a:bodyPr wrap="square">
            <a:spAutoFit/>
          </a:bodyPr>
          <a:lstStyle/>
          <a:p>
            <a:pPr>
              <a:lnSpc>
                <a:spcPct val="107000"/>
              </a:lnSpc>
              <a:spcAft>
                <a:spcPts val="800"/>
              </a:spcAft>
            </a:pPr>
            <a:r>
              <a:rPr lang="en-US" sz="1100" dirty="0">
                <a:solidFill>
                  <a:srgbClr val="FFFFFF"/>
                </a:solidFill>
                <a:ea typeface="Calibri" panose="020F0502020204030204" pitchFamily="34" charset="0"/>
                <a:cs typeface="Times New Roman" panose="02020603050405020304" pitchFamily="18" charset="0"/>
              </a:rPr>
              <a:t>MCRT facilitates programming and maintains communication with teams as to ongoing progress </a:t>
            </a:r>
            <a:endParaRPr lang="en-US" sz="1100" dirty="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154CA752-5E8B-44C9-A5B3-9D8C36DADA40}"/>
              </a:ext>
            </a:extLst>
          </p:cNvPr>
          <p:cNvSpPr/>
          <p:nvPr/>
        </p:nvSpPr>
        <p:spPr>
          <a:xfrm>
            <a:off x="434156" y="3693923"/>
            <a:ext cx="11478937" cy="2056717"/>
          </a:xfrm>
          <a:prstGeom prst="rect">
            <a:avLst/>
          </a:prstGeom>
        </p:spPr>
        <p:txBody>
          <a:bodyPr wrap="square">
            <a:spAutoFit/>
          </a:bodyPr>
          <a:lstStyle/>
          <a:p>
            <a:pPr>
              <a:lnSpc>
                <a:spcPct val="107000"/>
              </a:lnSpc>
              <a:spcAft>
                <a:spcPts val="800"/>
              </a:spcAft>
            </a:pPr>
            <a:r>
              <a:rPr lang="en-US" sz="1400" dirty="0">
                <a:solidFill>
                  <a:schemeClr val="accent2"/>
                </a:solidFill>
                <a:latin typeface="Century Gothic" panose="020B0502020202020204" pitchFamily="34" charset="0"/>
                <a:ea typeface="Calibri" panose="020F0502020204030204" pitchFamily="34" charset="0"/>
                <a:cs typeface="Times New Roman" panose="02020603050405020304" pitchFamily="18" charset="0"/>
              </a:rPr>
              <a:t>* County designee will complete the “MCRT Referral Form- Maintenance” unless a previously specified point of contact is assigned.</a:t>
            </a:r>
          </a:p>
          <a:p>
            <a:pPr>
              <a:lnSpc>
                <a:spcPct val="107000"/>
              </a:lnSpc>
              <a:spcAft>
                <a:spcPts val="800"/>
              </a:spcAft>
            </a:pPr>
            <a:r>
              <a:rPr lang="en-US" sz="1400" dirty="0">
                <a:solidFill>
                  <a:schemeClr val="accent2"/>
                </a:solidFill>
                <a:latin typeface="Century Gothic" panose="020B0502020202020204" pitchFamily="34" charset="0"/>
                <a:ea typeface="Calibri" panose="020F0502020204030204" pitchFamily="34" charset="0"/>
                <a:cs typeface="Times New Roman" panose="02020603050405020304" pitchFamily="18" charset="0"/>
              </a:rPr>
              <a:t>** It is critical that a referral form is completed in its entirety- with the accompanying documentation, to allow MCRT to begin working as quickly and efficiently with the individual.</a:t>
            </a:r>
            <a:br>
              <a:rPr lang="en-US" sz="1400" dirty="0">
                <a:solidFill>
                  <a:schemeClr val="accent2"/>
                </a:solidFill>
                <a:latin typeface="Century Gothic" panose="020B0502020202020204" pitchFamily="34" charset="0"/>
                <a:ea typeface="Calibri" panose="020F0502020204030204" pitchFamily="34" charset="0"/>
                <a:cs typeface="Times New Roman" panose="02020603050405020304" pitchFamily="18" charset="0"/>
              </a:rPr>
            </a:br>
            <a:br>
              <a:rPr lang="en-US" sz="1400" dirty="0">
                <a:solidFill>
                  <a:schemeClr val="accent2"/>
                </a:solidFill>
                <a:latin typeface="Century Gothic" panose="020B0502020202020204" pitchFamily="34" charset="0"/>
                <a:ea typeface="Calibri" panose="020F0502020204030204" pitchFamily="34" charset="0"/>
                <a:cs typeface="Times New Roman" panose="02020603050405020304" pitchFamily="18" charset="0"/>
              </a:rPr>
            </a:br>
            <a:r>
              <a:rPr lang="en-US" sz="1400" b="1" i="1" u="sng" dirty="0">
                <a:solidFill>
                  <a:schemeClr val="accent2"/>
                </a:solidFill>
                <a:latin typeface="Century Gothic" panose="020B0502020202020204" pitchFamily="34" charset="0"/>
                <a:ea typeface="Calibri" panose="020F0502020204030204" pitchFamily="34" charset="0"/>
                <a:cs typeface="Times New Roman" panose="02020603050405020304" pitchFamily="18" charset="0"/>
              </a:rPr>
              <a:t>MCRT may not begin the intake process until the Forensic Coordinator first authorizes the admission. </a:t>
            </a:r>
          </a:p>
          <a:p>
            <a:pPr>
              <a:lnSpc>
                <a:spcPct val="107000"/>
              </a:lnSpc>
              <a:spcAft>
                <a:spcPts val="800"/>
              </a:spcAft>
            </a:pPr>
            <a:r>
              <a:rPr lang="en-US" sz="1400" dirty="0">
                <a:solidFill>
                  <a:srgbClr val="C00000"/>
                </a:solidFill>
                <a:latin typeface="Century Gothic" panose="020B050202020202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US" i="1" dirty="0">
                <a:solidFill>
                  <a:schemeClr val="accent1"/>
                </a:solidFill>
                <a:latin typeface="Century Gothic" panose="020B0502020202020204" pitchFamily="34" charset="0"/>
                <a:ea typeface="Calibri" panose="020F0502020204030204" pitchFamily="34" charset="0"/>
                <a:cs typeface="Times New Roman" panose="02020603050405020304" pitchFamily="18" charset="0"/>
              </a:rPr>
              <a:t>This process is amended as the program operates and as individual county needs arise.</a:t>
            </a:r>
            <a:endParaRPr lang="en-US" i="1" dirty="0">
              <a:solidFill>
                <a:schemeClr val="accent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3" name="Content Placeholder 12">
            <a:extLst>
              <a:ext uri="{FF2B5EF4-FFF2-40B4-BE49-F238E27FC236}">
                <a16:creationId xmlns:a16="http://schemas.microsoft.com/office/drawing/2014/main" id="{ADAE660E-DB02-35E1-F7E1-0A7BBDE0EC6E}"/>
              </a:ext>
            </a:extLst>
          </p:cNvPr>
          <p:cNvPicPr>
            <a:picLocks noGrp="1" noChangeAspect="1"/>
          </p:cNvPicPr>
          <p:nvPr>
            <p:ph sz="half" idx="1"/>
          </p:nvPr>
        </p:nvPicPr>
        <p:blipFill rotWithShape="1">
          <a:blip r:embed="rId2"/>
          <a:srcRect t="6643" r="892" b="50415"/>
          <a:stretch/>
        </p:blipFill>
        <p:spPr>
          <a:xfrm>
            <a:off x="144331" y="1460837"/>
            <a:ext cx="11768762" cy="2039698"/>
          </a:xfrm>
        </p:spPr>
      </p:pic>
    </p:spTree>
    <p:extLst>
      <p:ext uri="{BB962C8B-B14F-4D97-AF65-F5344CB8AC3E}">
        <p14:creationId xmlns:p14="http://schemas.microsoft.com/office/powerpoint/2010/main" val="3856539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CA6F0-F18D-4CFD-A169-03E3AFE52036}"/>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FE3CC1BD-712C-4B0C-9EB4-B81DA9112EE0}"/>
              </a:ext>
            </a:extLst>
          </p:cNvPr>
          <p:cNvSpPr>
            <a:spLocks noGrp="1"/>
          </p:cNvSpPr>
          <p:nvPr>
            <p:ph idx="10"/>
          </p:nvPr>
        </p:nvSpPr>
        <p:spPr>
          <a:xfrm>
            <a:off x="383116" y="1371600"/>
            <a:ext cx="6157643" cy="4389120"/>
          </a:xfrm>
        </p:spPr>
        <p:txBody>
          <a:bodyPr/>
          <a:lstStyle/>
          <a:p>
            <a:pPr marL="342900" marR="0" lvl="0" indent="-342900">
              <a:lnSpc>
                <a:spcPct val="115000"/>
              </a:lnSpc>
              <a:spcBef>
                <a:spcPts val="0"/>
              </a:spcBef>
              <a:spcAft>
                <a:spcPts val="0"/>
              </a:spcAft>
              <a:buClr>
                <a:schemeClr val="accent3"/>
              </a:buClr>
              <a:buFont typeface="+mj-lt"/>
              <a:buAutoNum type="arabicParenR"/>
            </a:pPr>
            <a:r>
              <a:rPr lang="en-US" sz="2000" dirty="0">
                <a:solidFill>
                  <a:schemeClr val="accent2"/>
                </a:solidFill>
                <a:effectLst/>
                <a:ea typeface="Calibri" panose="020F0502020204030204" pitchFamily="34" charset="0"/>
                <a:cs typeface="Times New Roman" panose="02020603050405020304" pitchFamily="18" charset="0"/>
              </a:rPr>
              <a:t>Participants will have an improved understanding of the term “incompetent to stand trial” and the process of restoring one’s legal competency. </a:t>
            </a:r>
            <a:br>
              <a:rPr lang="en-US" sz="2000" dirty="0">
                <a:solidFill>
                  <a:schemeClr val="accent2"/>
                </a:solidFill>
                <a:effectLst/>
                <a:ea typeface="Calibri" panose="020F0502020204030204" pitchFamily="34" charset="0"/>
                <a:cs typeface="Times New Roman" panose="02020603050405020304" pitchFamily="18" charset="0"/>
              </a:rPr>
            </a:br>
            <a:endParaRPr lang="en-US" sz="2000" dirty="0">
              <a:solidFill>
                <a:schemeClr val="accent2"/>
              </a:solidFill>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chemeClr val="accent3"/>
              </a:buClr>
              <a:buFont typeface="+mj-lt"/>
              <a:buAutoNum type="arabicParenR"/>
            </a:pPr>
            <a:r>
              <a:rPr lang="en-US" sz="2000" dirty="0">
                <a:solidFill>
                  <a:schemeClr val="accent2"/>
                </a:solidFill>
                <a:effectLst/>
                <a:ea typeface="Calibri" panose="020F0502020204030204" pitchFamily="34" charset="0"/>
                <a:cs typeface="Times New Roman" panose="02020603050405020304" pitchFamily="18" charset="0"/>
              </a:rPr>
              <a:t>Participants will learn about what factors are considered when determining outpatient vs inpatient restoration.</a:t>
            </a:r>
            <a:br>
              <a:rPr lang="en-US" sz="2000" dirty="0">
                <a:solidFill>
                  <a:schemeClr val="accent2"/>
                </a:solidFill>
                <a:effectLst/>
                <a:ea typeface="Calibri" panose="020F0502020204030204" pitchFamily="34" charset="0"/>
                <a:cs typeface="Times New Roman" panose="02020603050405020304" pitchFamily="18" charset="0"/>
              </a:rPr>
            </a:br>
            <a:endParaRPr lang="en-US" sz="2000" dirty="0">
              <a:solidFill>
                <a:schemeClr val="accent2"/>
              </a:solidFill>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Clr>
                <a:schemeClr val="accent3"/>
              </a:buClr>
              <a:buFont typeface="+mj-lt"/>
              <a:buAutoNum type="arabicParenR"/>
            </a:pPr>
            <a:r>
              <a:rPr lang="en-US" sz="2000" dirty="0">
                <a:solidFill>
                  <a:schemeClr val="accent2"/>
                </a:solidFill>
                <a:effectLst/>
                <a:ea typeface="Calibri" panose="020F0502020204030204" pitchFamily="34" charset="0"/>
                <a:cs typeface="Times New Roman" panose="02020603050405020304" pitchFamily="18" charset="0"/>
              </a:rPr>
              <a:t>Participants will learn about </a:t>
            </a:r>
            <a:r>
              <a:rPr lang="en-US" sz="2000" dirty="0" err="1">
                <a:solidFill>
                  <a:schemeClr val="accent2"/>
                </a:solidFill>
                <a:effectLst/>
                <a:ea typeface="Calibri" panose="020F0502020204030204" pitchFamily="34" charset="0"/>
                <a:cs typeface="Times New Roman" panose="02020603050405020304" pitchFamily="18" charset="0"/>
              </a:rPr>
              <a:t>Merakey’s</a:t>
            </a:r>
            <a:r>
              <a:rPr lang="en-US" sz="2000" dirty="0">
                <a:solidFill>
                  <a:schemeClr val="accent2"/>
                </a:solidFill>
                <a:effectLst/>
                <a:ea typeface="Calibri" panose="020F0502020204030204" pitchFamily="34" charset="0"/>
                <a:cs typeface="Times New Roman" panose="02020603050405020304" pitchFamily="18" charset="0"/>
              </a:rPr>
              <a:t> Mobile Competency Restoration Team (MCRT) and their efforts to restore and/or maintain competency on an outpatient basis. </a:t>
            </a:r>
          </a:p>
          <a:p>
            <a:pPr marL="107950" indent="0">
              <a:buNone/>
            </a:pPr>
            <a:endParaRPr lang="en-US" dirty="0"/>
          </a:p>
        </p:txBody>
      </p:sp>
      <p:pic>
        <p:nvPicPr>
          <p:cNvPr id="7" name="Graphic 6" descr="Postit Notes with solid fill">
            <a:extLst>
              <a:ext uri="{FF2B5EF4-FFF2-40B4-BE49-F238E27FC236}">
                <a16:creationId xmlns:a16="http://schemas.microsoft.com/office/drawing/2014/main" id="{B36FCC50-9055-43AA-8375-2400DDBD19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55632" y="1898780"/>
            <a:ext cx="3374572" cy="3374572"/>
          </a:xfrm>
          <a:prstGeom prst="rect">
            <a:avLst/>
          </a:prstGeom>
        </p:spPr>
      </p:pic>
    </p:spTree>
    <p:extLst>
      <p:ext uri="{BB962C8B-B14F-4D97-AF65-F5344CB8AC3E}">
        <p14:creationId xmlns:p14="http://schemas.microsoft.com/office/powerpoint/2010/main" val="1900698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4EBAB6A-42C4-42F8-8313-38A1DAAB8BDC}"/>
              </a:ext>
            </a:extLst>
          </p:cNvPr>
          <p:cNvSpPr>
            <a:spLocks noGrp="1"/>
          </p:cNvSpPr>
          <p:nvPr>
            <p:ph sz="half" idx="1"/>
          </p:nvPr>
        </p:nvSpPr>
        <p:spPr>
          <a:xfrm>
            <a:off x="339865" y="1249543"/>
            <a:ext cx="7986839" cy="4912953"/>
          </a:xfrm>
        </p:spPr>
        <p:txBody>
          <a:bodyPr>
            <a:noAutofit/>
          </a:bodyPr>
          <a:lstStyle/>
          <a:p>
            <a:pPr marL="0" indent="0">
              <a:buNone/>
            </a:pPr>
            <a:r>
              <a:rPr lang="en-US" sz="1600" dirty="0">
                <a:solidFill>
                  <a:schemeClr val="accent2"/>
                </a:solidFill>
              </a:rPr>
              <a:t>At the conclusion of the first session with the individual, MCRT staff will have completed an “Initial Service Plan.” This plan incorporates:</a:t>
            </a:r>
          </a:p>
          <a:p>
            <a:pPr>
              <a:buClr>
                <a:schemeClr val="accent3"/>
              </a:buClr>
              <a:buFont typeface="Wingdings" panose="05000000000000000000" pitchFamily="2" charset="2"/>
              <a:buChar char="§"/>
            </a:pPr>
            <a:r>
              <a:rPr lang="en-US" sz="1600" dirty="0">
                <a:solidFill>
                  <a:schemeClr val="accent3"/>
                </a:solidFill>
              </a:rPr>
              <a:t>Strengths</a:t>
            </a:r>
          </a:p>
          <a:p>
            <a:pPr>
              <a:buClr>
                <a:schemeClr val="accent3"/>
              </a:buClr>
              <a:buFont typeface="Wingdings" panose="05000000000000000000" pitchFamily="2" charset="2"/>
              <a:buChar char="§"/>
            </a:pPr>
            <a:r>
              <a:rPr lang="en-US" sz="1600" dirty="0">
                <a:solidFill>
                  <a:schemeClr val="accent3"/>
                </a:solidFill>
              </a:rPr>
              <a:t>Barriers</a:t>
            </a:r>
          </a:p>
          <a:p>
            <a:pPr>
              <a:buClr>
                <a:schemeClr val="accent3"/>
              </a:buClr>
              <a:buFont typeface="Wingdings" panose="05000000000000000000" pitchFamily="2" charset="2"/>
              <a:buChar char="§"/>
            </a:pPr>
            <a:r>
              <a:rPr lang="en-US" sz="1600" dirty="0">
                <a:solidFill>
                  <a:schemeClr val="accent3"/>
                </a:solidFill>
              </a:rPr>
              <a:t>Educational attainment and implication on interventions</a:t>
            </a:r>
          </a:p>
          <a:p>
            <a:pPr>
              <a:buClr>
                <a:schemeClr val="accent3"/>
              </a:buClr>
              <a:buFont typeface="Wingdings" panose="05000000000000000000" pitchFamily="2" charset="2"/>
              <a:buChar char="§"/>
            </a:pPr>
            <a:r>
              <a:rPr lang="en-US" sz="1600" dirty="0">
                <a:solidFill>
                  <a:schemeClr val="accent3"/>
                </a:solidFill>
              </a:rPr>
              <a:t>Legal history</a:t>
            </a:r>
          </a:p>
          <a:p>
            <a:pPr>
              <a:buClr>
                <a:schemeClr val="accent3"/>
              </a:buClr>
              <a:buFont typeface="Wingdings" panose="05000000000000000000" pitchFamily="2" charset="2"/>
              <a:buChar char="§"/>
            </a:pPr>
            <a:r>
              <a:rPr lang="en-US" sz="1600" dirty="0">
                <a:solidFill>
                  <a:schemeClr val="accent3"/>
                </a:solidFill>
              </a:rPr>
              <a:t>Break down of </a:t>
            </a:r>
            <a:r>
              <a:rPr lang="en-US" sz="1600" dirty="0" err="1">
                <a:solidFill>
                  <a:schemeClr val="accent3"/>
                </a:solidFill>
              </a:rPr>
              <a:t>CompKit</a:t>
            </a:r>
            <a:r>
              <a:rPr lang="en-US" sz="1600" dirty="0">
                <a:solidFill>
                  <a:schemeClr val="accent3"/>
                </a:solidFill>
              </a:rPr>
              <a:t> Modules</a:t>
            </a:r>
          </a:p>
          <a:p>
            <a:pPr>
              <a:buClr>
                <a:schemeClr val="accent3"/>
              </a:buClr>
              <a:buFont typeface="Wingdings" panose="05000000000000000000" pitchFamily="2" charset="2"/>
              <a:buChar char="§"/>
            </a:pPr>
            <a:r>
              <a:rPr lang="en-US" sz="1600" dirty="0">
                <a:solidFill>
                  <a:schemeClr val="accent3"/>
                </a:solidFill>
              </a:rPr>
              <a:t>Discharge criteria</a:t>
            </a:r>
            <a:br>
              <a:rPr lang="en-US" sz="1600" dirty="0">
                <a:solidFill>
                  <a:schemeClr val="accent3"/>
                </a:solidFill>
              </a:rPr>
            </a:br>
            <a:endParaRPr lang="en-US" sz="1600" dirty="0">
              <a:solidFill>
                <a:schemeClr val="accent3"/>
              </a:solidFill>
            </a:endParaRPr>
          </a:p>
          <a:p>
            <a:pPr marL="0" indent="0">
              <a:buClr>
                <a:schemeClr val="accent5"/>
              </a:buClr>
              <a:buNone/>
            </a:pPr>
            <a:r>
              <a:rPr lang="en-US" sz="1600" dirty="0">
                <a:solidFill>
                  <a:schemeClr val="accent2"/>
                </a:solidFill>
              </a:rPr>
              <a:t>The initial plan is active for up to 30 days</a:t>
            </a:r>
            <a:br>
              <a:rPr lang="en-US" sz="1600" dirty="0">
                <a:solidFill>
                  <a:schemeClr val="accent2"/>
                </a:solidFill>
              </a:rPr>
            </a:br>
            <a:endParaRPr lang="en-US" sz="1600" dirty="0">
              <a:solidFill>
                <a:schemeClr val="accent2"/>
              </a:solidFill>
            </a:endParaRPr>
          </a:p>
          <a:p>
            <a:pPr marL="0" indent="0">
              <a:buClr>
                <a:schemeClr val="accent5"/>
              </a:buClr>
              <a:buNone/>
            </a:pPr>
            <a:r>
              <a:rPr lang="en-US" sz="1600" dirty="0">
                <a:solidFill>
                  <a:schemeClr val="accent1"/>
                </a:solidFill>
              </a:rPr>
              <a:t>A “Comprehensive Service Plan” is then developed (same criteria as above </a:t>
            </a:r>
            <a:r>
              <a:rPr lang="en-US" sz="1600" i="1" u="sng" dirty="0">
                <a:solidFill>
                  <a:schemeClr val="accent1"/>
                </a:solidFill>
              </a:rPr>
              <a:t>and</a:t>
            </a:r>
            <a:r>
              <a:rPr lang="en-US" sz="1600" i="1" dirty="0">
                <a:solidFill>
                  <a:schemeClr val="accent1"/>
                </a:solidFill>
              </a:rPr>
              <a:t> </a:t>
            </a:r>
            <a:r>
              <a:rPr lang="en-US" sz="1600" dirty="0">
                <a:solidFill>
                  <a:schemeClr val="accent1"/>
                </a:solidFill>
              </a:rPr>
              <a:t>restoration progress, assessment scores) and will be reviewed every 30 days to make necessary updates and reflect on progress gained. </a:t>
            </a:r>
            <a:br>
              <a:rPr lang="en-US" sz="1600" dirty="0">
                <a:solidFill>
                  <a:schemeClr val="accent1"/>
                </a:solidFill>
              </a:rPr>
            </a:br>
            <a:r>
              <a:rPr lang="en-US" sz="1600" dirty="0">
                <a:solidFill>
                  <a:schemeClr val="accent1"/>
                </a:solidFill>
              </a:rPr>
              <a:t> </a:t>
            </a:r>
          </a:p>
          <a:p>
            <a:pPr marL="0" indent="0">
              <a:buClr>
                <a:schemeClr val="accent5"/>
              </a:buClr>
              <a:buNone/>
            </a:pPr>
            <a:endParaRPr lang="en-US" sz="1600" dirty="0">
              <a:solidFill>
                <a:schemeClr val="accent2"/>
              </a:solidFill>
            </a:endParaRPr>
          </a:p>
        </p:txBody>
      </p:sp>
      <p:sp>
        <p:nvSpPr>
          <p:cNvPr id="4" name="Title 3">
            <a:extLst>
              <a:ext uri="{FF2B5EF4-FFF2-40B4-BE49-F238E27FC236}">
                <a16:creationId xmlns:a16="http://schemas.microsoft.com/office/drawing/2014/main" id="{A062B884-E5FA-4481-95D6-18276B093993}"/>
              </a:ext>
            </a:extLst>
          </p:cNvPr>
          <p:cNvSpPr>
            <a:spLocks noGrp="1"/>
          </p:cNvSpPr>
          <p:nvPr>
            <p:ph type="title"/>
          </p:nvPr>
        </p:nvSpPr>
        <p:spPr/>
        <p:txBody>
          <a:bodyPr/>
          <a:lstStyle/>
          <a:p>
            <a:r>
              <a:rPr lang="en-US" dirty="0"/>
              <a:t>THE DETAILS: SERVICE PLANNING</a:t>
            </a:r>
          </a:p>
        </p:txBody>
      </p:sp>
      <p:pic>
        <p:nvPicPr>
          <p:cNvPr id="6" name="Graphic 5" descr="Document">
            <a:extLst>
              <a:ext uri="{FF2B5EF4-FFF2-40B4-BE49-F238E27FC236}">
                <a16:creationId xmlns:a16="http://schemas.microsoft.com/office/drawing/2014/main" id="{381D7C03-3D00-4830-96BD-BDDDEE6169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2200" y="1912632"/>
            <a:ext cx="2627000" cy="2627000"/>
          </a:xfrm>
          <a:prstGeom prst="rect">
            <a:avLst/>
          </a:prstGeom>
        </p:spPr>
      </p:pic>
    </p:spTree>
    <p:extLst>
      <p:ext uri="{BB962C8B-B14F-4D97-AF65-F5344CB8AC3E}">
        <p14:creationId xmlns:p14="http://schemas.microsoft.com/office/powerpoint/2010/main" val="1802094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1F0950-BF32-41A1-AC1D-CCB557EF7EBA}"/>
              </a:ext>
            </a:extLst>
          </p:cNvPr>
          <p:cNvSpPr>
            <a:spLocks noGrp="1"/>
          </p:cNvSpPr>
          <p:nvPr>
            <p:ph sz="half" idx="1"/>
          </p:nvPr>
        </p:nvSpPr>
        <p:spPr>
          <a:xfrm>
            <a:off x="4200016" y="1927826"/>
            <a:ext cx="7501317" cy="3002347"/>
          </a:xfrm>
        </p:spPr>
        <p:txBody>
          <a:bodyPr/>
          <a:lstStyle/>
          <a:p>
            <a:pPr marL="0" indent="0">
              <a:buClr>
                <a:schemeClr val="accent5"/>
              </a:buClr>
              <a:buNone/>
            </a:pPr>
            <a:r>
              <a:rPr lang="en-US" sz="1600" dirty="0">
                <a:solidFill>
                  <a:schemeClr val="accent2"/>
                </a:solidFill>
              </a:rPr>
              <a:t>To better serve the individuals and to monitor progress gained in the 3 domains of competency restoration (factual understanding, rational understanding, ability to assist in defense), MCRT incorporates the evidence-based assessment tool, FIT-R at intake and every 60 days thereafter.</a:t>
            </a:r>
            <a:br>
              <a:rPr lang="en-US" sz="1600" dirty="0">
                <a:solidFill>
                  <a:schemeClr val="accent2"/>
                </a:solidFill>
              </a:rPr>
            </a:br>
            <a:endParaRPr lang="en-US" sz="1600" dirty="0">
              <a:solidFill>
                <a:schemeClr val="accent2"/>
              </a:solidFill>
            </a:endParaRPr>
          </a:p>
          <a:p>
            <a:pPr marL="0" indent="0">
              <a:buClr>
                <a:schemeClr val="accent5"/>
              </a:buClr>
              <a:buNone/>
            </a:pPr>
            <a:r>
              <a:rPr lang="en-US" sz="1600" dirty="0">
                <a:solidFill>
                  <a:schemeClr val="accent2"/>
                </a:solidFill>
              </a:rPr>
              <a:t>This information assists with measures of competence over time, and tailors education based on needs shown.</a:t>
            </a:r>
          </a:p>
          <a:p>
            <a:pPr marL="0" indent="0">
              <a:buClr>
                <a:schemeClr val="accent5"/>
              </a:buClr>
              <a:buNone/>
            </a:pPr>
            <a:endParaRPr lang="en-US" sz="1600" dirty="0">
              <a:solidFill>
                <a:schemeClr val="accent2"/>
              </a:solidFill>
            </a:endParaRPr>
          </a:p>
          <a:p>
            <a:pPr marL="0" indent="0">
              <a:buClr>
                <a:schemeClr val="accent5"/>
              </a:buClr>
              <a:buNone/>
            </a:pPr>
            <a:r>
              <a:rPr lang="en-US" sz="1600" b="1" u="sng" dirty="0"/>
              <a:t>MCRT DOES NOT DETERMINE COMPETENCY</a:t>
            </a:r>
            <a:r>
              <a:rPr lang="en-US" sz="1600" b="1" dirty="0"/>
              <a:t>, this remains the job of the evaluator/judge </a:t>
            </a:r>
          </a:p>
          <a:p>
            <a:pPr marL="0" indent="0">
              <a:buClr>
                <a:schemeClr val="accent5"/>
              </a:buClr>
              <a:buNone/>
            </a:pPr>
            <a:endParaRPr lang="en-US" sz="1600" dirty="0">
              <a:solidFill>
                <a:schemeClr val="accent2"/>
              </a:solidFill>
            </a:endParaRPr>
          </a:p>
        </p:txBody>
      </p:sp>
      <p:sp>
        <p:nvSpPr>
          <p:cNvPr id="4" name="Title 3">
            <a:extLst>
              <a:ext uri="{FF2B5EF4-FFF2-40B4-BE49-F238E27FC236}">
                <a16:creationId xmlns:a16="http://schemas.microsoft.com/office/drawing/2014/main" id="{544E9F7D-4480-4B68-9C41-6A2DEA54714A}"/>
              </a:ext>
            </a:extLst>
          </p:cNvPr>
          <p:cNvSpPr>
            <a:spLocks noGrp="1"/>
          </p:cNvSpPr>
          <p:nvPr>
            <p:ph type="title"/>
          </p:nvPr>
        </p:nvSpPr>
        <p:spPr/>
        <p:txBody>
          <a:bodyPr/>
          <a:lstStyle/>
          <a:p>
            <a:r>
              <a:rPr lang="en-US" dirty="0"/>
              <a:t>THE DETAILS: ASSESSMENT</a:t>
            </a:r>
          </a:p>
        </p:txBody>
      </p:sp>
      <p:pic>
        <p:nvPicPr>
          <p:cNvPr id="4098" name="Picture 2" descr="Fitness Interview Test - Revised (FIT-R): A Structured Interview for  Assessing Competency to Stand Trial (Spiralbound Manual)">
            <a:extLst>
              <a:ext uri="{FF2B5EF4-FFF2-40B4-BE49-F238E27FC236}">
                <a16:creationId xmlns:a16="http://schemas.microsoft.com/office/drawing/2014/main" id="{85A6C34D-210B-8768-861B-16BDBD059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514" y="1927826"/>
            <a:ext cx="2404473" cy="341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666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A294F5-009F-440F-9D0B-977BA5BC732F}"/>
              </a:ext>
            </a:extLst>
          </p:cNvPr>
          <p:cNvSpPr>
            <a:spLocks noGrp="1"/>
          </p:cNvSpPr>
          <p:nvPr>
            <p:ph sz="half" idx="1"/>
          </p:nvPr>
        </p:nvSpPr>
        <p:spPr>
          <a:xfrm>
            <a:off x="914400" y="2048069"/>
            <a:ext cx="5996198" cy="3244122"/>
          </a:xfrm>
        </p:spPr>
        <p:txBody>
          <a:bodyPr/>
          <a:lstStyle/>
          <a:p>
            <a:pPr marL="0" indent="0">
              <a:buNone/>
            </a:pPr>
            <a:r>
              <a:rPr lang="en-US" sz="1800" dirty="0">
                <a:solidFill>
                  <a:schemeClr val="accent2"/>
                </a:solidFill>
              </a:rPr>
              <a:t>MCRT is designed to be highly collaborative</a:t>
            </a:r>
            <a:br>
              <a:rPr lang="en-US" sz="1800" dirty="0">
                <a:solidFill>
                  <a:schemeClr val="accent2"/>
                </a:solidFill>
              </a:rPr>
            </a:br>
            <a:endParaRPr lang="en-US" sz="1800" dirty="0">
              <a:solidFill>
                <a:schemeClr val="accent2"/>
              </a:solidFill>
            </a:endParaRPr>
          </a:p>
          <a:p>
            <a:pPr>
              <a:buClr>
                <a:schemeClr val="accent3"/>
              </a:buClr>
              <a:buFont typeface="Wingdings" panose="05000000000000000000" pitchFamily="2" charset="2"/>
              <a:buChar char="§"/>
            </a:pPr>
            <a:r>
              <a:rPr lang="en-US" sz="1600" dirty="0">
                <a:solidFill>
                  <a:schemeClr val="accent2"/>
                </a:solidFill>
              </a:rPr>
              <a:t>Staff Meetings Weekly</a:t>
            </a:r>
          </a:p>
          <a:p>
            <a:pPr>
              <a:buClr>
                <a:schemeClr val="accent3"/>
              </a:buClr>
              <a:buFont typeface="Wingdings" panose="05000000000000000000" pitchFamily="2" charset="2"/>
              <a:buChar char="§"/>
            </a:pPr>
            <a:r>
              <a:rPr lang="en-US" sz="1600" dirty="0">
                <a:solidFill>
                  <a:schemeClr val="accent2"/>
                </a:solidFill>
              </a:rPr>
              <a:t>Interagency Meetings at regularly scheduled intervals Regularly scheduled supervisions</a:t>
            </a:r>
          </a:p>
          <a:p>
            <a:pPr>
              <a:buClr>
                <a:schemeClr val="accent3"/>
              </a:buClr>
              <a:buFont typeface="Wingdings" panose="05000000000000000000" pitchFamily="2" charset="2"/>
              <a:buChar char="§"/>
            </a:pPr>
            <a:r>
              <a:rPr lang="en-US" sz="1600" dirty="0">
                <a:solidFill>
                  <a:schemeClr val="accent2"/>
                </a:solidFill>
              </a:rPr>
              <a:t>Case reviews</a:t>
            </a:r>
          </a:p>
          <a:p>
            <a:pPr>
              <a:buClr>
                <a:schemeClr val="accent3"/>
              </a:buClr>
              <a:buFont typeface="Wingdings" panose="05000000000000000000" pitchFamily="2" charset="2"/>
              <a:buChar char="§"/>
            </a:pPr>
            <a:r>
              <a:rPr lang="en-US" sz="1600" dirty="0">
                <a:solidFill>
                  <a:schemeClr val="accent2"/>
                </a:solidFill>
              </a:rPr>
              <a:t>Monthly meeting with OMHSAS/MHA, 10 active service counties (court liaisons), and TSH, along with our Restoration Counselors and Peer</a:t>
            </a:r>
          </a:p>
          <a:p>
            <a:pPr marL="107950" indent="0">
              <a:buNone/>
            </a:pPr>
            <a:endParaRPr lang="en-US" dirty="0"/>
          </a:p>
        </p:txBody>
      </p:sp>
      <p:sp>
        <p:nvSpPr>
          <p:cNvPr id="4" name="Title 3">
            <a:extLst>
              <a:ext uri="{FF2B5EF4-FFF2-40B4-BE49-F238E27FC236}">
                <a16:creationId xmlns:a16="http://schemas.microsoft.com/office/drawing/2014/main" id="{155E8E00-B5C2-4E67-B117-6C98E89B1A76}"/>
              </a:ext>
            </a:extLst>
          </p:cNvPr>
          <p:cNvSpPr>
            <a:spLocks noGrp="1"/>
          </p:cNvSpPr>
          <p:nvPr>
            <p:ph type="title"/>
          </p:nvPr>
        </p:nvSpPr>
        <p:spPr/>
        <p:txBody>
          <a:bodyPr/>
          <a:lstStyle/>
          <a:p>
            <a:r>
              <a:rPr lang="en-US" dirty="0"/>
              <a:t>THE DETAILS: COLLABORATION</a:t>
            </a:r>
          </a:p>
        </p:txBody>
      </p:sp>
      <p:pic>
        <p:nvPicPr>
          <p:cNvPr id="5" name="Content Placeholder 5" descr="Meeting">
            <a:extLst>
              <a:ext uri="{FF2B5EF4-FFF2-40B4-BE49-F238E27FC236}">
                <a16:creationId xmlns:a16="http://schemas.microsoft.com/office/drawing/2014/main" id="{08D76249-44E6-49BF-8666-7F6E7798BF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7968343" y="2048068"/>
            <a:ext cx="3062835" cy="306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168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BDDC9A-F465-735E-9EB6-5F6D9EE4BF6E}"/>
              </a:ext>
            </a:extLst>
          </p:cNvPr>
          <p:cNvSpPr>
            <a:spLocks noGrp="1"/>
          </p:cNvSpPr>
          <p:nvPr>
            <p:ph type="title"/>
          </p:nvPr>
        </p:nvSpPr>
        <p:spPr/>
        <p:txBody>
          <a:bodyPr/>
          <a:lstStyle/>
          <a:p>
            <a:r>
              <a:rPr lang="en-US" dirty="0"/>
              <a:t>PROGRAM OUTCOMES						</a:t>
            </a:r>
            <a:r>
              <a:rPr lang="en-US" sz="1200" dirty="0"/>
              <a:t>Updated January 2024</a:t>
            </a:r>
            <a:endParaRPr lang="en-US" dirty="0"/>
          </a:p>
        </p:txBody>
      </p:sp>
      <p:sp>
        <p:nvSpPr>
          <p:cNvPr id="2" name="TextBox 1">
            <a:extLst>
              <a:ext uri="{FF2B5EF4-FFF2-40B4-BE49-F238E27FC236}">
                <a16:creationId xmlns:a16="http://schemas.microsoft.com/office/drawing/2014/main" id="{7C0944F2-BD23-E577-8C0E-97135B536EE2}"/>
              </a:ext>
            </a:extLst>
          </p:cNvPr>
          <p:cNvSpPr txBox="1"/>
          <p:nvPr/>
        </p:nvSpPr>
        <p:spPr>
          <a:xfrm>
            <a:off x="647272" y="1849348"/>
            <a:ext cx="10731928" cy="3416320"/>
          </a:xfrm>
          <a:prstGeom prst="rect">
            <a:avLst/>
          </a:prstGeom>
          <a:noFill/>
        </p:spPr>
        <p:txBody>
          <a:bodyPr wrap="square" rtlCol="0">
            <a:spAutoFit/>
          </a:bodyPr>
          <a:lstStyle/>
          <a:p>
            <a:pPr marL="285750" indent="-285750">
              <a:buFont typeface="Arial" panose="020B0604020202020204" pitchFamily="34" charset="0"/>
              <a:buChar char="•"/>
            </a:pPr>
            <a:r>
              <a:rPr lang="en-US" b="1" dirty="0"/>
              <a:t>69</a:t>
            </a:r>
            <a:r>
              <a:rPr lang="en-US" dirty="0"/>
              <a:t> Individuals were served</a:t>
            </a:r>
          </a:p>
          <a:p>
            <a:pPr marL="285750" indent="-285750">
              <a:buFont typeface="Arial" panose="020B0604020202020204" pitchFamily="34" charset="0"/>
              <a:buChar char="•"/>
            </a:pPr>
            <a:r>
              <a:rPr lang="en-US" b="1" dirty="0"/>
              <a:t>32</a:t>
            </a:r>
            <a:r>
              <a:rPr lang="en-US" dirty="0"/>
              <a:t> have both Felony and Misdemeanor Charges</a:t>
            </a:r>
          </a:p>
          <a:p>
            <a:pPr marL="285750" indent="-285750">
              <a:buFont typeface="Arial" panose="020B0604020202020204" pitchFamily="34" charset="0"/>
              <a:buChar char="•"/>
            </a:pPr>
            <a:r>
              <a:rPr lang="en-US" b="1" dirty="0"/>
              <a:t>71</a:t>
            </a:r>
            <a:r>
              <a:rPr lang="en-US" dirty="0"/>
              <a:t> different charges were represented</a:t>
            </a:r>
          </a:p>
          <a:p>
            <a:pPr marL="285750" indent="-285750">
              <a:buFont typeface="Arial" panose="020B0604020202020204" pitchFamily="34" charset="0"/>
              <a:buChar char="•"/>
            </a:pPr>
            <a:r>
              <a:rPr lang="en-US" b="1" dirty="0"/>
              <a:t>52</a:t>
            </a:r>
            <a:r>
              <a:rPr lang="en-US" dirty="0"/>
              <a:t> different diagnosis represented</a:t>
            </a:r>
          </a:p>
          <a:p>
            <a:pPr marL="285750" indent="-285750">
              <a:buFont typeface="Arial" panose="020B0604020202020204" pitchFamily="34" charset="0"/>
              <a:buChar char="•"/>
            </a:pPr>
            <a:r>
              <a:rPr lang="en-US" b="1" dirty="0"/>
              <a:t>36</a:t>
            </a:r>
            <a:r>
              <a:rPr lang="en-US" dirty="0"/>
              <a:t> individuals had an SUD diagnosis </a:t>
            </a:r>
          </a:p>
          <a:p>
            <a:pPr marL="285750" indent="-285750">
              <a:buFont typeface="Arial" panose="020B0604020202020204" pitchFamily="34" charset="0"/>
              <a:buChar char="•"/>
            </a:pPr>
            <a:r>
              <a:rPr lang="en-US" b="1" dirty="0"/>
              <a:t>43</a:t>
            </a:r>
            <a:r>
              <a:rPr lang="en-US" dirty="0"/>
              <a:t> individuals were diagnosed with a psychotic disorder</a:t>
            </a:r>
          </a:p>
          <a:p>
            <a:pPr marL="285750" indent="-285750">
              <a:buFont typeface="Arial" panose="020B0604020202020204" pitchFamily="34" charset="0"/>
              <a:buChar char="•"/>
            </a:pPr>
            <a:r>
              <a:rPr lang="en-US" b="1" dirty="0"/>
              <a:t>10</a:t>
            </a:r>
            <a:r>
              <a:rPr lang="en-US" dirty="0"/>
              <a:t> individuals were IDD (</a:t>
            </a:r>
            <a:r>
              <a:rPr lang="en-US" b="1" dirty="0"/>
              <a:t>7 or 70% </a:t>
            </a:r>
            <a:r>
              <a:rPr lang="en-US" dirty="0"/>
              <a:t>discharged successfully, </a:t>
            </a:r>
            <a:r>
              <a:rPr lang="en-US" b="1" dirty="0"/>
              <a:t>1</a:t>
            </a:r>
            <a:r>
              <a:rPr lang="en-US" dirty="0"/>
              <a:t> is still active with services, </a:t>
            </a:r>
            <a:r>
              <a:rPr lang="en-US" b="1" dirty="0"/>
              <a:t>2 or 20% </a:t>
            </a:r>
            <a:r>
              <a:rPr lang="en-US" dirty="0"/>
              <a:t>discharged as unsuccessful)</a:t>
            </a:r>
          </a:p>
          <a:p>
            <a:pPr marL="285750" indent="-285750">
              <a:buFont typeface="Arial" panose="020B0604020202020204" pitchFamily="34" charset="0"/>
              <a:buChar char="•"/>
            </a:pPr>
            <a:r>
              <a:rPr lang="en-US" dirty="0"/>
              <a:t>Average number of days with MCRT: </a:t>
            </a:r>
            <a:r>
              <a:rPr lang="en-US" b="1" dirty="0"/>
              <a:t>217</a:t>
            </a:r>
          </a:p>
          <a:p>
            <a:pPr marL="285750" indent="-285750">
              <a:buFont typeface="Arial" panose="020B0604020202020204" pitchFamily="34" charset="0"/>
              <a:buChar char="•"/>
            </a:pPr>
            <a:r>
              <a:rPr lang="en-US" b="1" dirty="0"/>
              <a:t>35/41</a:t>
            </a:r>
            <a:r>
              <a:rPr lang="en-US" dirty="0"/>
              <a:t> cases have been discharged successfully (</a:t>
            </a:r>
            <a:r>
              <a:rPr lang="en-US" b="1" dirty="0"/>
              <a:t>85% success rate</a:t>
            </a:r>
            <a:r>
              <a:rPr lang="en-US" dirty="0"/>
              <a:t>)</a:t>
            </a:r>
          </a:p>
          <a:p>
            <a:pPr marL="285750" indent="-285750">
              <a:buFont typeface="Arial" panose="020B0604020202020204" pitchFamily="34" charset="0"/>
              <a:buChar char="•"/>
            </a:pPr>
            <a:r>
              <a:rPr lang="en-US" b="1" dirty="0"/>
              <a:t>4 </a:t>
            </a:r>
            <a:r>
              <a:rPr lang="en-US" dirty="0"/>
              <a:t>individuals came into the program as non-restorable and </a:t>
            </a:r>
            <a:r>
              <a:rPr lang="en-US" b="1" dirty="0"/>
              <a:t>3</a:t>
            </a:r>
            <a:r>
              <a:rPr lang="en-US" dirty="0"/>
              <a:t> have been discharged successfully and </a:t>
            </a:r>
            <a:r>
              <a:rPr lang="en-US" b="1" dirty="0"/>
              <a:t>1</a:t>
            </a:r>
            <a:r>
              <a:rPr lang="en-US" dirty="0"/>
              <a:t> is still in active services </a:t>
            </a:r>
            <a:r>
              <a:rPr lang="en-US" b="1" dirty="0"/>
              <a:t>(75% have been restored)</a:t>
            </a:r>
          </a:p>
        </p:txBody>
      </p:sp>
    </p:spTree>
    <p:extLst>
      <p:ext uri="{BB962C8B-B14F-4D97-AF65-F5344CB8AC3E}">
        <p14:creationId xmlns:p14="http://schemas.microsoft.com/office/powerpoint/2010/main" val="3598241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C15CB9-2EFA-BC13-C26A-CAA6496DE5ED}"/>
              </a:ext>
            </a:extLst>
          </p:cNvPr>
          <p:cNvSpPr>
            <a:spLocks noGrp="1"/>
          </p:cNvSpPr>
          <p:nvPr>
            <p:ph type="title"/>
          </p:nvPr>
        </p:nvSpPr>
        <p:spPr/>
        <p:txBody>
          <a:bodyPr/>
          <a:lstStyle/>
          <a:p>
            <a:pPr algn="ctr"/>
            <a:r>
              <a:rPr lang="en-US" dirty="0"/>
              <a:t>Statistics </a:t>
            </a:r>
          </a:p>
        </p:txBody>
      </p:sp>
      <p:graphicFrame>
        <p:nvGraphicFramePr>
          <p:cNvPr id="8" name="Content Placeholder 4">
            <a:extLst>
              <a:ext uri="{FF2B5EF4-FFF2-40B4-BE49-F238E27FC236}">
                <a16:creationId xmlns:a16="http://schemas.microsoft.com/office/drawing/2014/main" id="{D46DF290-9508-4BE0-FD6D-7B307EF3B356}"/>
              </a:ext>
            </a:extLst>
          </p:cNvPr>
          <p:cNvGraphicFramePr>
            <a:graphicFrameLocks noGrp="1"/>
          </p:cNvGraphicFramePr>
          <p:nvPr>
            <p:ph sz="half" idx="1"/>
            <p:extLst>
              <p:ext uri="{D42A27DB-BD31-4B8C-83A1-F6EECF244321}">
                <p14:modId xmlns:p14="http://schemas.microsoft.com/office/powerpoint/2010/main" val="3056060468"/>
              </p:ext>
            </p:extLst>
          </p:nvPr>
        </p:nvGraphicFramePr>
        <p:xfrm>
          <a:off x="406400" y="1557338"/>
          <a:ext cx="5181600" cy="43513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a:extLst>
              <a:ext uri="{FF2B5EF4-FFF2-40B4-BE49-F238E27FC236}">
                <a16:creationId xmlns:a16="http://schemas.microsoft.com/office/drawing/2014/main" id="{FFAC979E-2E20-225C-58AD-2C717562BE73}"/>
              </a:ext>
            </a:extLst>
          </p:cNvPr>
          <p:cNvGraphicFramePr>
            <a:graphicFrameLocks noGrp="1"/>
          </p:cNvGraphicFramePr>
          <p:nvPr>
            <p:ph sz="half" idx="2"/>
            <p:extLst>
              <p:ext uri="{D42A27DB-BD31-4B8C-83A1-F6EECF244321}">
                <p14:modId xmlns:p14="http://schemas.microsoft.com/office/powerpoint/2010/main" val="2441234922"/>
              </p:ext>
            </p:extLst>
          </p:nvPr>
        </p:nvGraphicFramePr>
        <p:xfrm>
          <a:off x="6197600" y="1557338"/>
          <a:ext cx="5181600" cy="4351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0166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1026D-96FA-51CD-9FBD-614E6D66C47C}"/>
              </a:ext>
            </a:extLst>
          </p:cNvPr>
          <p:cNvSpPr>
            <a:spLocks noGrp="1"/>
          </p:cNvSpPr>
          <p:nvPr>
            <p:ph type="title"/>
          </p:nvPr>
        </p:nvSpPr>
        <p:spPr/>
        <p:txBody>
          <a:bodyPr/>
          <a:lstStyle/>
          <a:p>
            <a:pPr algn="ctr"/>
            <a:r>
              <a:rPr lang="en-US" dirty="0"/>
              <a:t>Discharge Statistics: Restored and Unrestored</a:t>
            </a:r>
          </a:p>
        </p:txBody>
      </p:sp>
      <p:graphicFrame>
        <p:nvGraphicFramePr>
          <p:cNvPr id="4" name="Content Placeholder 3">
            <a:extLst>
              <a:ext uri="{FF2B5EF4-FFF2-40B4-BE49-F238E27FC236}">
                <a16:creationId xmlns:a16="http://schemas.microsoft.com/office/drawing/2014/main" id="{A778547B-BC5F-19F4-8434-6C59E3AA4E9B}"/>
              </a:ext>
            </a:extLst>
          </p:cNvPr>
          <p:cNvGraphicFramePr>
            <a:graphicFrameLocks noGrp="1"/>
          </p:cNvGraphicFramePr>
          <p:nvPr>
            <p:ph idx="13"/>
            <p:extLst>
              <p:ext uri="{D42A27DB-BD31-4B8C-83A1-F6EECF244321}">
                <p14:modId xmlns:p14="http://schemas.microsoft.com/office/powerpoint/2010/main" val="3235229786"/>
              </p:ext>
            </p:extLst>
          </p:nvPr>
        </p:nvGraphicFramePr>
        <p:xfrm>
          <a:off x="406400" y="1371600"/>
          <a:ext cx="11425238" cy="4387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1489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792B35-42B4-461F-AC11-6CA5F72CF778}"/>
              </a:ext>
            </a:extLst>
          </p:cNvPr>
          <p:cNvSpPr>
            <a:spLocks noGrp="1"/>
          </p:cNvSpPr>
          <p:nvPr>
            <p:ph type="title"/>
          </p:nvPr>
        </p:nvSpPr>
        <p:spPr/>
        <p:txBody>
          <a:bodyPr/>
          <a:lstStyle/>
          <a:p>
            <a:r>
              <a:rPr lang="en-US" dirty="0"/>
              <a:t>TO SUMMARIZE</a:t>
            </a:r>
          </a:p>
        </p:txBody>
      </p:sp>
      <p:sp>
        <p:nvSpPr>
          <p:cNvPr id="5" name="Rectangle: Rounded Corners 4">
            <a:extLst>
              <a:ext uri="{FF2B5EF4-FFF2-40B4-BE49-F238E27FC236}">
                <a16:creationId xmlns:a16="http://schemas.microsoft.com/office/drawing/2014/main" id="{DDEAC837-CA61-485D-B8A4-74AF7AF96A46}"/>
              </a:ext>
            </a:extLst>
          </p:cNvPr>
          <p:cNvSpPr/>
          <p:nvPr/>
        </p:nvSpPr>
        <p:spPr>
          <a:xfrm>
            <a:off x="182598" y="1204813"/>
            <a:ext cx="7218943" cy="798282"/>
          </a:xfrm>
          <a:prstGeom prst="roundRect">
            <a:avLst>
              <a:gd name="adj" fmla="val 10000"/>
            </a:avLst>
          </a:prstGeom>
          <a:solidFill>
            <a:srgbClr val="003366"/>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a:p>
        </p:txBody>
      </p:sp>
      <p:sp>
        <p:nvSpPr>
          <p:cNvPr id="6" name="Rectangle 5" descr="Brain in head">
            <a:extLst>
              <a:ext uri="{FF2B5EF4-FFF2-40B4-BE49-F238E27FC236}">
                <a16:creationId xmlns:a16="http://schemas.microsoft.com/office/drawing/2014/main" id="{CA34E937-5C3A-4237-A6BD-C80CF4638354}"/>
              </a:ext>
            </a:extLst>
          </p:cNvPr>
          <p:cNvSpPr/>
          <p:nvPr/>
        </p:nvSpPr>
        <p:spPr>
          <a:xfrm>
            <a:off x="424078" y="1384427"/>
            <a:ext cx="439484" cy="439055"/>
          </a:xfrm>
          <a:prstGeom prst="rect">
            <a:avLst/>
          </a:prstGeom>
          <a: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7" name="Group 6">
            <a:extLst>
              <a:ext uri="{FF2B5EF4-FFF2-40B4-BE49-F238E27FC236}">
                <a16:creationId xmlns:a16="http://schemas.microsoft.com/office/drawing/2014/main" id="{998651D1-66A8-4A36-9269-53833E81529E}"/>
              </a:ext>
            </a:extLst>
          </p:cNvPr>
          <p:cNvGrpSpPr/>
          <p:nvPr/>
        </p:nvGrpSpPr>
        <p:grpSpPr>
          <a:xfrm>
            <a:off x="1105043" y="1204813"/>
            <a:ext cx="6254824" cy="873121"/>
            <a:chOff x="922445" y="37225"/>
            <a:chExt cx="6254824" cy="873121"/>
          </a:xfrm>
        </p:grpSpPr>
        <p:sp>
          <p:nvSpPr>
            <p:cNvPr id="8" name="Rectangle 7">
              <a:extLst>
                <a:ext uri="{FF2B5EF4-FFF2-40B4-BE49-F238E27FC236}">
                  <a16:creationId xmlns:a16="http://schemas.microsoft.com/office/drawing/2014/main" id="{F7FCBE69-1296-4AA2-80C5-B6195B26B026}"/>
                </a:ext>
              </a:extLst>
            </p:cNvPr>
            <p:cNvSpPr/>
            <p:nvPr/>
          </p:nvSpPr>
          <p:spPr>
            <a:xfrm>
              <a:off x="922445" y="37225"/>
              <a:ext cx="6254824" cy="87312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US"/>
            </a:p>
          </p:txBody>
        </p:sp>
        <p:sp>
          <p:nvSpPr>
            <p:cNvPr id="9" name="TextBox 8">
              <a:extLst>
                <a:ext uri="{FF2B5EF4-FFF2-40B4-BE49-F238E27FC236}">
                  <a16:creationId xmlns:a16="http://schemas.microsoft.com/office/drawing/2014/main" id="{BFC31567-3F64-45BD-9D8D-7B9C735ADBE4}"/>
                </a:ext>
              </a:extLst>
            </p:cNvPr>
            <p:cNvSpPr txBox="1"/>
            <p:nvPr/>
          </p:nvSpPr>
          <p:spPr>
            <a:xfrm>
              <a:off x="922445" y="37225"/>
              <a:ext cx="6254824" cy="87312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92405" tIns="92405" rIns="92405" bIns="92405" numCol="1" spcCol="1270" anchor="ctr" anchorCtr="0">
              <a:noAutofit/>
            </a:bodyPr>
            <a:lstStyle/>
            <a:p>
              <a:pPr marL="0" lvl="0" indent="0" algn="l" defTabSz="889000">
                <a:lnSpc>
                  <a:spcPct val="90000"/>
                </a:lnSpc>
                <a:spcBef>
                  <a:spcPct val="0"/>
                </a:spcBef>
                <a:spcAft>
                  <a:spcPct val="35000"/>
                </a:spcAft>
                <a:buNone/>
              </a:pPr>
              <a:r>
                <a:rPr lang="en-US" sz="1600" kern="1200" dirty="0"/>
                <a:t>Mental illness is everywhere; we’re all affected</a:t>
              </a:r>
            </a:p>
          </p:txBody>
        </p:sp>
      </p:grpSp>
      <p:sp>
        <p:nvSpPr>
          <p:cNvPr id="10" name="Rectangle: Rounded Corners 9">
            <a:extLst>
              <a:ext uri="{FF2B5EF4-FFF2-40B4-BE49-F238E27FC236}">
                <a16:creationId xmlns:a16="http://schemas.microsoft.com/office/drawing/2014/main" id="{B4A5F657-0D71-4AC2-8129-851B11A9FCE1}"/>
              </a:ext>
            </a:extLst>
          </p:cNvPr>
          <p:cNvSpPr/>
          <p:nvPr/>
        </p:nvSpPr>
        <p:spPr>
          <a:xfrm>
            <a:off x="182598" y="2038020"/>
            <a:ext cx="7218943" cy="798282"/>
          </a:xfrm>
          <a:prstGeom prst="roundRect">
            <a:avLst>
              <a:gd name="adj" fmla="val 10000"/>
            </a:avLst>
          </a:prstGeom>
          <a:solidFill>
            <a:srgbClr val="006666"/>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US"/>
          </a:p>
        </p:txBody>
      </p:sp>
      <p:sp>
        <p:nvSpPr>
          <p:cNvPr id="11" name="Rectangle 10" descr="Presentation with Checklist">
            <a:extLst>
              <a:ext uri="{FF2B5EF4-FFF2-40B4-BE49-F238E27FC236}">
                <a16:creationId xmlns:a16="http://schemas.microsoft.com/office/drawing/2014/main" id="{C7A18D33-A189-4968-840C-D529C70B0649}"/>
              </a:ext>
            </a:extLst>
          </p:cNvPr>
          <p:cNvSpPr/>
          <p:nvPr/>
        </p:nvSpPr>
        <p:spPr>
          <a:xfrm>
            <a:off x="424078" y="2217633"/>
            <a:ext cx="439484" cy="439055"/>
          </a:xfrm>
          <a:prstGeom prst="rect">
            <a:avLst/>
          </a:prstGeom>
          <a: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12" name="Group 11">
            <a:extLst>
              <a:ext uri="{FF2B5EF4-FFF2-40B4-BE49-F238E27FC236}">
                <a16:creationId xmlns:a16="http://schemas.microsoft.com/office/drawing/2014/main" id="{8B130E0D-EFE6-4E0B-AB55-277CDB918F39}"/>
              </a:ext>
            </a:extLst>
          </p:cNvPr>
          <p:cNvGrpSpPr/>
          <p:nvPr/>
        </p:nvGrpSpPr>
        <p:grpSpPr>
          <a:xfrm>
            <a:off x="1105043" y="2038020"/>
            <a:ext cx="6254824" cy="873121"/>
            <a:chOff x="922445" y="1128627"/>
            <a:chExt cx="6254824" cy="873121"/>
          </a:xfrm>
        </p:grpSpPr>
        <p:sp>
          <p:nvSpPr>
            <p:cNvPr id="13" name="Rectangle 12">
              <a:extLst>
                <a:ext uri="{FF2B5EF4-FFF2-40B4-BE49-F238E27FC236}">
                  <a16:creationId xmlns:a16="http://schemas.microsoft.com/office/drawing/2014/main" id="{7C9E34AA-23BC-42F8-8BD4-DD3F81F2F0FE}"/>
                </a:ext>
              </a:extLst>
            </p:cNvPr>
            <p:cNvSpPr/>
            <p:nvPr/>
          </p:nvSpPr>
          <p:spPr>
            <a:xfrm>
              <a:off x="922445" y="1128627"/>
              <a:ext cx="6254824" cy="87312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US"/>
            </a:p>
          </p:txBody>
        </p:sp>
        <p:sp>
          <p:nvSpPr>
            <p:cNvPr id="14" name="TextBox 13">
              <a:extLst>
                <a:ext uri="{FF2B5EF4-FFF2-40B4-BE49-F238E27FC236}">
                  <a16:creationId xmlns:a16="http://schemas.microsoft.com/office/drawing/2014/main" id="{16FB5633-240C-47FB-9F3F-989FD4C18C9C}"/>
                </a:ext>
              </a:extLst>
            </p:cNvPr>
            <p:cNvSpPr txBox="1"/>
            <p:nvPr/>
          </p:nvSpPr>
          <p:spPr>
            <a:xfrm>
              <a:off x="922445" y="1128627"/>
              <a:ext cx="6254824" cy="87312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92405" tIns="92405" rIns="92405" bIns="92405" numCol="1" spcCol="1270" anchor="ctr" anchorCtr="0">
              <a:noAutofit/>
            </a:bodyPr>
            <a:lstStyle/>
            <a:p>
              <a:pPr marL="0" lvl="0" indent="0" algn="l" defTabSz="889000">
                <a:lnSpc>
                  <a:spcPct val="90000"/>
                </a:lnSpc>
                <a:spcBef>
                  <a:spcPct val="0"/>
                </a:spcBef>
                <a:spcAft>
                  <a:spcPct val="35000"/>
                </a:spcAft>
                <a:buNone/>
              </a:pPr>
              <a:r>
                <a:rPr lang="en-US" sz="1600" kern="1200" dirty="0"/>
                <a:t>It is an individual’s Right to have a speedy and fair trial. To stand trial, there are 6 key domains that must be present, which would indicate competency</a:t>
              </a:r>
            </a:p>
          </p:txBody>
        </p:sp>
      </p:grpSp>
      <p:sp>
        <p:nvSpPr>
          <p:cNvPr id="15" name="Rectangle: Rounded Corners 14">
            <a:extLst>
              <a:ext uri="{FF2B5EF4-FFF2-40B4-BE49-F238E27FC236}">
                <a16:creationId xmlns:a16="http://schemas.microsoft.com/office/drawing/2014/main" id="{F75C38F6-E7F3-400C-8E66-9AFB6EFC620A}"/>
              </a:ext>
            </a:extLst>
          </p:cNvPr>
          <p:cNvSpPr/>
          <p:nvPr/>
        </p:nvSpPr>
        <p:spPr>
          <a:xfrm>
            <a:off x="182598" y="2871227"/>
            <a:ext cx="7218943" cy="798282"/>
          </a:xfrm>
          <a:prstGeom prst="roundRect">
            <a:avLst>
              <a:gd name="adj" fmla="val 10000"/>
            </a:avLst>
          </a:prstGeom>
          <a:solidFill>
            <a:srgbClr val="009999"/>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US"/>
          </a:p>
        </p:txBody>
      </p:sp>
      <p:sp>
        <p:nvSpPr>
          <p:cNvPr id="16" name="Rectangle 15" descr="Magnifying glass">
            <a:extLst>
              <a:ext uri="{FF2B5EF4-FFF2-40B4-BE49-F238E27FC236}">
                <a16:creationId xmlns:a16="http://schemas.microsoft.com/office/drawing/2014/main" id="{6B5AAD61-4AF5-4348-97F2-A6FBED945869}"/>
              </a:ext>
            </a:extLst>
          </p:cNvPr>
          <p:cNvSpPr/>
          <p:nvPr/>
        </p:nvSpPr>
        <p:spPr>
          <a:xfrm>
            <a:off x="424078" y="3050841"/>
            <a:ext cx="439484" cy="439055"/>
          </a:xfrm>
          <a:prstGeom prst="rect">
            <a:avLst/>
          </a:prstGeom>
          <a: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17" name="Group 16">
            <a:extLst>
              <a:ext uri="{FF2B5EF4-FFF2-40B4-BE49-F238E27FC236}">
                <a16:creationId xmlns:a16="http://schemas.microsoft.com/office/drawing/2014/main" id="{E68EC658-4D7A-47FD-BEBD-F6D5670C1B56}"/>
              </a:ext>
            </a:extLst>
          </p:cNvPr>
          <p:cNvGrpSpPr/>
          <p:nvPr/>
        </p:nvGrpSpPr>
        <p:grpSpPr>
          <a:xfrm>
            <a:off x="1105043" y="2871227"/>
            <a:ext cx="6254824" cy="873121"/>
            <a:chOff x="922445" y="2220028"/>
            <a:chExt cx="6254824" cy="873121"/>
          </a:xfrm>
        </p:grpSpPr>
        <p:sp>
          <p:nvSpPr>
            <p:cNvPr id="18" name="Rectangle 17">
              <a:extLst>
                <a:ext uri="{FF2B5EF4-FFF2-40B4-BE49-F238E27FC236}">
                  <a16:creationId xmlns:a16="http://schemas.microsoft.com/office/drawing/2014/main" id="{0D55D787-E0DC-41A6-A3F1-540A4590C937}"/>
                </a:ext>
              </a:extLst>
            </p:cNvPr>
            <p:cNvSpPr/>
            <p:nvPr/>
          </p:nvSpPr>
          <p:spPr>
            <a:xfrm>
              <a:off x="922445" y="2220028"/>
              <a:ext cx="6254824" cy="87312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US"/>
            </a:p>
          </p:txBody>
        </p:sp>
        <p:sp>
          <p:nvSpPr>
            <p:cNvPr id="19" name="TextBox 18">
              <a:extLst>
                <a:ext uri="{FF2B5EF4-FFF2-40B4-BE49-F238E27FC236}">
                  <a16:creationId xmlns:a16="http://schemas.microsoft.com/office/drawing/2014/main" id="{12C267BD-43F2-48C8-9E4B-454901336ACD}"/>
                </a:ext>
              </a:extLst>
            </p:cNvPr>
            <p:cNvSpPr txBox="1"/>
            <p:nvPr/>
          </p:nvSpPr>
          <p:spPr>
            <a:xfrm>
              <a:off x="922445" y="2220028"/>
              <a:ext cx="6254824" cy="87312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92405" tIns="92405" rIns="92405" bIns="92405" numCol="1" spcCol="1270" anchor="ctr" anchorCtr="0">
              <a:noAutofit/>
            </a:bodyPr>
            <a:lstStyle/>
            <a:p>
              <a:pPr marL="0" lvl="0" indent="0" algn="l" defTabSz="889000">
                <a:lnSpc>
                  <a:spcPct val="90000"/>
                </a:lnSpc>
                <a:spcBef>
                  <a:spcPct val="0"/>
                </a:spcBef>
                <a:spcAft>
                  <a:spcPct val="35000"/>
                </a:spcAft>
                <a:buNone/>
              </a:pPr>
              <a:r>
                <a:rPr lang="en-US" sz="1600" kern="1200" dirty="0"/>
                <a:t>Competency evaluations are the most common forensic evaluation</a:t>
              </a:r>
            </a:p>
          </p:txBody>
        </p:sp>
      </p:grpSp>
      <p:sp>
        <p:nvSpPr>
          <p:cNvPr id="20" name="Rectangle: Rounded Corners 19">
            <a:extLst>
              <a:ext uri="{FF2B5EF4-FFF2-40B4-BE49-F238E27FC236}">
                <a16:creationId xmlns:a16="http://schemas.microsoft.com/office/drawing/2014/main" id="{0FB616E8-D13C-4528-BAF1-CC43E192E53D}"/>
              </a:ext>
            </a:extLst>
          </p:cNvPr>
          <p:cNvSpPr/>
          <p:nvPr/>
        </p:nvSpPr>
        <p:spPr>
          <a:xfrm>
            <a:off x="182598" y="3690090"/>
            <a:ext cx="7218943" cy="798282"/>
          </a:xfrm>
          <a:prstGeom prst="roundRect">
            <a:avLst>
              <a:gd name="adj" fmla="val 10000"/>
            </a:avLst>
          </a:prstGeom>
          <a:solidFill>
            <a:srgbClr val="800080"/>
          </a:solidFill>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endParaRPr lang="en-US"/>
          </a:p>
        </p:txBody>
      </p:sp>
      <p:sp>
        <p:nvSpPr>
          <p:cNvPr id="21" name="Rectangle 20" descr="Bar Graph with Downward Trend">
            <a:extLst>
              <a:ext uri="{FF2B5EF4-FFF2-40B4-BE49-F238E27FC236}">
                <a16:creationId xmlns:a16="http://schemas.microsoft.com/office/drawing/2014/main" id="{8E91B138-D469-4EDC-AE4A-8397B691DDB6}"/>
              </a:ext>
            </a:extLst>
          </p:cNvPr>
          <p:cNvSpPr/>
          <p:nvPr/>
        </p:nvSpPr>
        <p:spPr>
          <a:xfrm>
            <a:off x="424078" y="3869703"/>
            <a:ext cx="439484" cy="439055"/>
          </a:xfrm>
          <a:prstGeom prst="rect">
            <a:avLst/>
          </a:prstGeom>
          <a: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22" name="Group 21">
            <a:extLst>
              <a:ext uri="{FF2B5EF4-FFF2-40B4-BE49-F238E27FC236}">
                <a16:creationId xmlns:a16="http://schemas.microsoft.com/office/drawing/2014/main" id="{B3F6140F-AAC2-40E9-8ECD-081CDEAFC564}"/>
              </a:ext>
            </a:extLst>
          </p:cNvPr>
          <p:cNvGrpSpPr/>
          <p:nvPr/>
        </p:nvGrpSpPr>
        <p:grpSpPr>
          <a:xfrm>
            <a:off x="1105043" y="3690090"/>
            <a:ext cx="6254824" cy="873121"/>
            <a:chOff x="922445" y="3311430"/>
            <a:chExt cx="6254824" cy="873121"/>
          </a:xfrm>
        </p:grpSpPr>
        <p:sp>
          <p:nvSpPr>
            <p:cNvPr id="23" name="Rectangle 22">
              <a:extLst>
                <a:ext uri="{FF2B5EF4-FFF2-40B4-BE49-F238E27FC236}">
                  <a16:creationId xmlns:a16="http://schemas.microsoft.com/office/drawing/2014/main" id="{1C14D4C2-CF1C-4724-8B1A-6D73341A0DF9}"/>
                </a:ext>
              </a:extLst>
            </p:cNvPr>
            <p:cNvSpPr/>
            <p:nvPr/>
          </p:nvSpPr>
          <p:spPr>
            <a:xfrm>
              <a:off x="922445" y="3311430"/>
              <a:ext cx="6254824" cy="87312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US"/>
            </a:p>
          </p:txBody>
        </p:sp>
        <p:sp>
          <p:nvSpPr>
            <p:cNvPr id="24" name="TextBox 23">
              <a:extLst>
                <a:ext uri="{FF2B5EF4-FFF2-40B4-BE49-F238E27FC236}">
                  <a16:creationId xmlns:a16="http://schemas.microsoft.com/office/drawing/2014/main" id="{EAEA44CE-265C-4D44-99F0-4A8CF9821C03}"/>
                </a:ext>
              </a:extLst>
            </p:cNvPr>
            <p:cNvSpPr txBox="1"/>
            <p:nvPr/>
          </p:nvSpPr>
          <p:spPr>
            <a:xfrm>
              <a:off x="922445" y="3311430"/>
              <a:ext cx="6254824" cy="87312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92405" tIns="92405" rIns="92405" bIns="92405" numCol="1" spcCol="1270" anchor="ctr" anchorCtr="0">
              <a:noAutofit/>
            </a:bodyPr>
            <a:lstStyle/>
            <a:p>
              <a:pPr marL="0" lvl="0" indent="0" algn="l" defTabSz="889000">
                <a:lnSpc>
                  <a:spcPct val="90000"/>
                </a:lnSpc>
                <a:spcBef>
                  <a:spcPct val="0"/>
                </a:spcBef>
                <a:spcAft>
                  <a:spcPct val="35000"/>
                </a:spcAft>
                <a:buNone/>
              </a:pPr>
              <a:r>
                <a:rPr lang="en-US" sz="1600" kern="1200" dirty="0"/>
                <a:t>Long wait times for evaluation and restoration are not only unjust, but extremely costly and can also lead to increased mental health deterioration and problem behaviors for staff</a:t>
              </a:r>
            </a:p>
          </p:txBody>
        </p:sp>
      </p:grpSp>
      <p:sp>
        <p:nvSpPr>
          <p:cNvPr id="25" name="Rectangle: Rounded Corners 24">
            <a:extLst>
              <a:ext uri="{FF2B5EF4-FFF2-40B4-BE49-F238E27FC236}">
                <a16:creationId xmlns:a16="http://schemas.microsoft.com/office/drawing/2014/main" id="{970F67A3-5F5B-46FB-BFEF-57E3CA2BB46A}"/>
              </a:ext>
            </a:extLst>
          </p:cNvPr>
          <p:cNvSpPr/>
          <p:nvPr/>
        </p:nvSpPr>
        <p:spPr>
          <a:xfrm>
            <a:off x="182598" y="4517684"/>
            <a:ext cx="7218943" cy="932577"/>
          </a:xfrm>
          <a:prstGeom prst="roundRect">
            <a:avLst>
              <a:gd name="adj" fmla="val 10000"/>
            </a:avLst>
          </a:prstGeom>
          <a:solidFill>
            <a:schemeClr val="accent5"/>
          </a:solidFill>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txBody>
          <a:bodyPr/>
          <a:lstStyle/>
          <a:p>
            <a:endParaRPr lang="en-US"/>
          </a:p>
        </p:txBody>
      </p:sp>
      <p:sp>
        <p:nvSpPr>
          <p:cNvPr id="26" name="Rectangle 25" descr="Medical">
            <a:extLst>
              <a:ext uri="{FF2B5EF4-FFF2-40B4-BE49-F238E27FC236}">
                <a16:creationId xmlns:a16="http://schemas.microsoft.com/office/drawing/2014/main" id="{9C577C75-99A0-4D7C-8BD2-655527A2F6C6}"/>
              </a:ext>
            </a:extLst>
          </p:cNvPr>
          <p:cNvSpPr/>
          <p:nvPr/>
        </p:nvSpPr>
        <p:spPr>
          <a:xfrm>
            <a:off x="424078" y="4749790"/>
            <a:ext cx="439484" cy="439055"/>
          </a:xfrm>
          <a:prstGeom prst="rect">
            <a:avLst/>
          </a:prstGeom>
          <a: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27" name="Group 26">
            <a:extLst>
              <a:ext uri="{FF2B5EF4-FFF2-40B4-BE49-F238E27FC236}">
                <a16:creationId xmlns:a16="http://schemas.microsoft.com/office/drawing/2014/main" id="{969B7FC5-08B3-4BF2-8F41-15ED3B2AA3F1}"/>
              </a:ext>
            </a:extLst>
          </p:cNvPr>
          <p:cNvGrpSpPr/>
          <p:nvPr/>
        </p:nvGrpSpPr>
        <p:grpSpPr>
          <a:xfrm>
            <a:off x="1105043" y="4570176"/>
            <a:ext cx="6296498" cy="903264"/>
            <a:chOff x="922445" y="4455322"/>
            <a:chExt cx="6254824" cy="873121"/>
          </a:xfrm>
        </p:grpSpPr>
        <p:sp>
          <p:nvSpPr>
            <p:cNvPr id="28" name="Rectangle 27">
              <a:extLst>
                <a:ext uri="{FF2B5EF4-FFF2-40B4-BE49-F238E27FC236}">
                  <a16:creationId xmlns:a16="http://schemas.microsoft.com/office/drawing/2014/main" id="{BCA65376-7D46-4725-918E-EE78DE9CDA27}"/>
                </a:ext>
              </a:extLst>
            </p:cNvPr>
            <p:cNvSpPr/>
            <p:nvPr/>
          </p:nvSpPr>
          <p:spPr>
            <a:xfrm>
              <a:off x="922445" y="4455322"/>
              <a:ext cx="6254824" cy="87312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US"/>
            </a:p>
          </p:txBody>
        </p:sp>
        <p:sp>
          <p:nvSpPr>
            <p:cNvPr id="29" name="TextBox 28">
              <a:extLst>
                <a:ext uri="{FF2B5EF4-FFF2-40B4-BE49-F238E27FC236}">
                  <a16:creationId xmlns:a16="http://schemas.microsoft.com/office/drawing/2014/main" id="{8EF573A3-B013-4B60-8768-0E5684A3B1F9}"/>
                </a:ext>
              </a:extLst>
            </p:cNvPr>
            <p:cNvSpPr txBox="1"/>
            <p:nvPr/>
          </p:nvSpPr>
          <p:spPr>
            <a:xfrm>
              <a:off x="922445" y="4455322"/>
              <a:ext cx="6254824" cy="805247"/>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92405" tIns="92405" rIns="92405" bIns="92405" numCol="1" spcCol="1270" anchor="ctr" anchorCtr="0">
              <a:noAutofit/>
            </a:bodyPr>
            <a:lstStyle/>
            <a:p>
              <a:pPr marL="0" lvl="0" indent="0" algn="l" defTabSz="800100">
                <a:lnSpc>
                  <a:spcPct val="90000"/>
                </a:lnSpc>
                <a:spcBef>
                  <a:spcPct val="0"/>
                </a:spcBef>
                <a:spcAft>
                  <a:spcPct val="35000"/>
                </a:spcAft>
                <a:buNone/>
              </a:pPr>
              <a:r>
                <a:rPr lang="en-US" sz="1400" kern="1200" dirty="0"/>
                <a:t>MCRT is a programmatic response to this which sees that individuals get quality restoration in the designated setting </a:t>
              </a:r>
              <a:r>
                <a:rPr lang="en-US" sz="1400" u="sng" kern="1200" dirty="0"/>
                <a:t>quickly</a:t>
              </a:r>
              <a:r>
                <a:rPr lang="en-US" sz="1400" kern="1200" dirty="0"/>
                <a:t> and while alleviating some of the burden on declining hospital beds. Maintenance services encourage ongoing participation in education curriculum to reduce decompensation.</a:t>
              </a:r>
            </a:p>
          </p:txBody>
        </p:sp>
      </p:grpSp>
      <p:sp>
        <p:nvSpPr>
          <p:cNvPr id="30" name="Rectangle: Rounded Corners 29">
            <a:extLst>
              <a:ext uri="{FF2B5EF4-FFF2-40B4-BE49-F238E27FC236}">
                <a16:creationId xmlns:a16="http://schemas.microsoft.com/office/drawing/2014/main" id="{61BB1C99-77CA-4C8D-8E69-6723307E080B}"/>
              </a:ext>
            </a:extLst>
          </p:cNvPr>
          <p:cNvSpPr/>
          <p:nvPr/>
        </p:nvSpPr>
        <p:spPr>
          <a:xfrm>
            <a:off x="182598" y="5473440"/>
            <a:ext cx="7218943" cy="775104"/>
          </a:xfrm>
          <a:prstGeom prst="roundRect">
            <a:avLst>
              <a:gd name="adj" fmla="val 10000"/>
            </a:avLst>
          </a:prstGeom>
          <a:solidFill>
            <a:srgbClr val="6699FF"/>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a:p>
        </p:txBody>
      </p:sp>
      <p:sp>
        <p:nvSpPr>
          <p:cNvPr id="31" name="Rectangle 30" descr="Connections">
            <a:extLst>
              <a:ext uri="{FF2B5EF4-FFF2-40B4-BE49-F238E27FC236}">
                <a16:creationId xmlns:a16="http://schemas.microsoft.com/office/drawing/2014/main" id="{2C119D85-A644-41D2-B43E-6CF1BE3BB68F}"/>
              </a:ext>
            </a:extLst>
          </p:cNvPr>
          <p:cNvSpPr/>
          <p:nvPr/>
        </p:nvSpPr>
        <p:spPr>
          <a:xfrm>
            <a:off x="455855" y="5594044"/>
            <a:ext cx="439484" cy="439055"/>
          </a:xfrm>
          <a:prstGeom prst="rect">
            <a:avLst/>
          </a:prstGeom>
          <a: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32" name="Group 31">
            <a:extLst>
              <a:ext uri="{FF2B5EF4-FFF2-40B4-BE49-F238E27FC236}">
                <a16:creationId xmlns:a16="http://schemas.microsoft.com/office/drawing/2014/main" id="{9BB3EEC6-0A5E-4647-ABB6-51D44271FABA}"/>
              </a:ext>
            </a:extLst>
          </p:cNvPr>
          <p:cNvGrpSpPr/>
          <p:nvPr/>
        </p:nvGrpSpPr>
        <p:grpSpPr>
          <a:xfrm>
            <a:off x="1105043" y="5450262"/>
            <a:ext cx="6254824" cy="873121"/>
            <a:chOff x="922445" y="5546724"/>
            <a:chExt cx="6254824" cy="873121"/>
          </a:xfrm>
        </p:grpSpPr>
        <p:sp>
          <p:nvSpPr>
            <p:cNvPr id="33" name="Rectangle 32">
              <a:extLst>
                <a:ext uri="{FF2B5EF4-FFF2-40B4-BE49-F238E27FC236}">
                  <a16:creationId xmlns:a16="http://schemas.microsoft.com/office/drawing/2014/main" id="{ADB7D1C5-ED2D-4A53-B8AC-C557B8EEB0D6}"/>
                </a:ext>
              </a:extLst>
            </p:cNvPr>
            <p:cNvSpPr/>
            <p:nvPr/>
          </p:nvSpPr>
          <p:spPr>
            <a:xfrm>
              <a:off x="922445" y="5546724"/>
              <a:ext cx="6254824" cy="87312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US"/>
            </a:p>
          </p:txBody>
        </p:sp>
        <p:sp>
          <p:nvSpPr>
            <p:cNvPr id="34" name="TextBox 33">
              <a:extLst>
                <a:ext uri="{FF2B5EF4-FFF2-40B4-BE49-F238E27FC236}">
                  <a16:creationId xmlns:a16="http://schemas.microsoft.com/office/drawing/2014/main" id="{C9C7A5AF-C13E-4234-9DD1-05336E4A628E}"/>
                </a:ext>
              </a:extLst>
            </p:cNvPr>
            <p:cNvSpPr txBox="1"/>
            <p:nvPr/>
          </p:nvSpPr>
          <p:spPr>
            <a:xfrm>
              <a:off x="922445" y="5546724"/>
              <a:ext cx="6254824" cy="87312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92405" tIns="92405" rIns="92405" bIns="92405" numCol="1" spcCol="1270" anchor="ctr" anchorCtr="0">
              <a:noAutofit/>
            </a:bodyPr>
            <a:lstStyle/>
            <a:p>
              <a:pPr marL="0" lvl="0" indent="0" algn="l" defTabSz="844550">
                <a:lnSpc>
                  <a:spcPct val="90000"/>
                </a:lnSpc>
                <a:spcBef>
                  <a:spcPct val="0"/>
                </a:spcBef>
                <a:spcAft>
                  <a:spcPct val="35000"/>
                </a:spcAft>
                <a:buNone/>
              </a:pPr>
              <a:r>
                <a:rPr lang="en-US" sz="1600" kern="1200" dirty="0"/>
                <a:t>MCRT is a new and exciting program that looks to adapt based on each county’s unique needs and population</a:t>
              </a:r>
            </a:p>
          </p:txBody>
        </p:sp>
      </p:grpSp>
      <p:sp>
        <p:nvSpPr>
          <p:cNvPr id="35" name="TextBox 34">
            <a:extLst>
              <a:ext uri="{FF2B5EF4-FFF2-40B4-BE49-F238E27FC236}">
                <a16:creationId xmlns:a16="http://schemas.microsoft.com/office/drawing/2014/main" id="{8B25749D-817B-486F-AC7C-D9B05071DBA6}"/>
              </a:ext>
            </a:extLst>
          </p:cNvPr>
          <p:cNvSpPr txBox="1"/>
          <p:nvPr/>
        </p:nvSpPr>
        <p:spPr>
          <a:xfrm>
            <a:off x="7674798" y="1694370"/>
            <a:ext cx="4180035" cy="4924425"/>
          </a:xfrm>
          <a:prstGeom prst="rect">
            <a:avLst/>
          </a:prstGeom>
          <a:noFill/>
        </p:spPr>
        <p:txBody>
          <a:bodyPr wrap="square" rtlCol="0">
            <a:spAutoFit/>
          </a:bodyPr>
          <a:lstStyle/>
          <a:p>
            <a:r>
              <a:rPr lang="en-US" sz="1800" dirty="0">
                <a:solidFill>
                  <a:schemeClr val="accent2"/>
                </a:solidFill>
              </a:rPr>
              <a:t>We welcome any questions or feedback:</a:t>
            </a:r>
          </a:p>
          <a:p>
            <a:endParaRPr lang="en-US" dirty="0"/>
          </a:p>
          <a:p>
            <a:r>
              <a:rPr lang="en-US" sz="1600" dirty="0"/>
              <a:t>Lisa Sands MS CFI, </a:t>
            </a:r>
          </a:p>
          <a:p>
            <a:r>
              <a:rPr lang="en-US" sz="1600" dirty="0"/>
              <a:t>MCRT Program Director</a:t>
            </a:r>
            <a:br>
              <a:rPr lang="en-US" sz="1600" dirty="0"/>
            </a:br>
            <a:r>
              <a:rPr lang="en-US" sz="1600" dirty="0"/>
              <a:t>lisa.sands@merakey.org</a:t>
            </a:r>
          </a:p>
          <a:p>
            <a:endParaRPr lang="en-US" sz="1600" dirty="0"/>
          </a:p>
          <a:p>
            <a:r>
              <a:rPr lang="en-US" sz="1600" dirty="0"/>
              <a:t>Lauren Hickman MS CAADC CFI, </a:t>
            </a:r>
          </a:p>
          <a:p>
            <a:r>
              <a:rPr lang="en-US" sz="1600" dirty="0"/>
              <a:t>Director of Community-Based Programs</a:t>
            </a:r>
            <a:br>
              <a:rPr lang="en-US" sz="1600" dirty="0"/>
            </a:br>
            <a:r>
              <a:rPr lang="en-US" sz="1600" dirty="0">
                <a:hlinkClick r:id="rId14"/>
              </a:rPr>
              <a:t>lauren.hickman@merakey.org</a:t>
            </a:r>
            <a:endParaRPr lang="en-US" sz="1600" dirty="0"/>
          </a:p>
          <a:p>
            <a:endParaRPr lang="en-US" sz="1600" dirty="0"/>
          </a:p>
          <a:p>
            <a:r>
              <a:rPr lang="en-US" sz="1600" dirty="0"/>
              <a:t>John Eliyas MS</a:t>
            </a:r>
          </a:p>
          <a:p>
            <a:r>
              <a:rPr lang="en-US" sz="1600" dirty="0"/>
              <a:t>Executive Director</a:t>
            </a:r>
          </a:p>
          <a:p>
            <a:r>
              <a:rPr lang="en-US" sz="1600" dirty="0"/>
              <a:t>John.Eliyas@merakey.org</a:t>
            </a:r>
          </a:p>
          <a:p>
            <a:endParaRPr lang="en-US" sz="1600" dirty="0"/>
          </a:p>
          <a:p>
            <a:endParaRPr lang="en-US" sz="1600" dirty="0"/>
          </a:p>
          <a:p>
            <a:endParaRPr lang="en-US" sz="1600" dirty="0"/>
          </a:p>
          <a:p>
            <a:pPr algn="ctr"/>
            <a:r>
              <a:rPr lang="en-US" dirty="0">
                <a:solidFill>
                  <a:schemeClr val="accent2"/>
                </a:solidFill>
              </a:rPr>
              <a:t>Thank you for your time and attention!</a:t>
            </a:r>
          </a:p>
        </p:txBody>
      </p:sp>
    </p:spTree>
    <p:extLst>
      <p:ext uri="{BB962C8B-B14F-4D97-AF65-F5344CB8AC3E}">
        <p14:creationId xmlns:p14="http://schemas.microsoft.com/office/powerpoint/2010/main" val="238900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5">
            <a:extLst>
              <a:ext uri="{FF2B5EF4-FFF2-40B4-BE49-F238E27FC236}">
                <a16:creationId xmlns:a16="http://schemas.microsoft.com/office/drawing/2014/main" id="{DFD9D47B-9223-463C-8B1E-B4490AA47963}"/>
              </a:ext>
            </a:extLst>
          </p:cNvPr>
          <p:cNvSpPr>
            <a:spLocks/>
          </p:cNvSpPr>
          <p:nvPr/>
        </p:nvSpPr>
        <p:spPr bwMode="auto">
          <a:xfrm>
            <a:off x="-12397" y="0"/>
            <a:ext cx="12204397" cy="6858000"/>
          </a:xfrm>
          <a:prstGeom prst="rect">
            <a:avLst/>
          </a:prstGeom>
          <a:solidFill>
            <a:srgbClr val="0040A0"/>
          </a:solidFill>
          <a:ln>
            <a:noFill/>
          </a:ln>
        </p:spPr>
        <p:txBody>
          <a:bodyPr anchor="ctr"/>
          <a:lstStyle/>
          <a:p>
            <a:endParaRPr lang="en-US" sz="1800"/>
          </a:p>
        </p:txBody>
      </p:sp>
      <p:sp>
        <p:nvSpPr>
          <p:cNvPr id="8" name="Text Placeholder 1">
            <a:extLst>
              <a:ext uri="{FF2B5EF4-FFF2-40B4-BE49-F238E27FC236}">
                <a16:creationId xmlns:a16="http://schemas.microsoft.com/office/drawing/2014/main" id="{3444BCA6-CD98-409F-AA34-F9E058576679}"/>
              </a:ext>
            </a:extLst>
          </p:cNvPr>
          <p:cNvSpPr txBox="1">
            <a:spLocks/>
          </p:cNvSpPr>
          <p:nvPr/>
        </p:nvSpPr>
        <p:spPr>
          <a:xfrm>
            <a:off x="8342929" y="1054491"/>
            <a:ext cx="3421432" cy="461665"/>
          </a:xfrm>
          <a:prstGeom prst="rect">
            <a:avLst/>
          </a:prstGeom>
        </p:spPr>
        <p:txBody>
          <a:bodyPr>
            <a:noAutofit/>
          </a:bodyPr>
          <a:lstStyle>
            <a:lvl1pPr marL="107950" algn="l" rtl="0" eaLnBrk="0" fontAlgn="base" hangingPunct="0">
              <a:spcBef>
                <a:spcPts val="300"/>
              </a:spcBef>
              <a:spcAft>
                <a:spcPct val="0"/>
              </a:spcAft>
              <a:buClr>
                <a:srgbClr val="7276A0"/>
              </a:buClr>
              <a:buFont typeface="Georgia" panose="02040502050405020303" pitchFamily="18" charset="0"/>
              <a:defRPr sz="2400" kern="1200">
                <a:solidFill>
                  <a:schemeClr val="accent1"/>
                </a:solidFill>
                <a:latin typeface="Century Gothic" panose="020B0502020202020204" pitchFamily="34" charset="0"/>
                <a:ea typeface="+mn-ea"/>
                <a:cs typeface="+mn-cs"/>
              </a:defRPr>
            </a:lvl1pPr>
            <a:lvl2pPr marL="409575" algn="l" rtl="0" eaLnBrk="0" fontAlgn="base" hangingPunct="0">
              <a:spcBef>
                <a:spcPts val="300"/>
              </a:spcBef>
              <a:spcAft>
                <a:spcPct val="0"/>
              </a:spcAft>
              <a:buClr>
                <a:schemeClr val="accent2"/>
              </a:buClr>
              <a:buFont typeface="Georgia" panose="02040502050405020303" pitchFamily="18" charset="0"/>
              <a:defRPr sz="2600" kern="1200">
                <a:solidFill>
                  <a:schemeClr val="accent1"/>
                </a:solidFill>
                <a:latin typeface="Century Gothic" panose="020B0502020202020204" pitchFamily="34" charset="0"/>
                <a:ea typeface="+mn-ea"/>
                <a:cs typeface="+mn-cs"/>
              </a:defRPr>
            </a:lvl2pPr>
            <a:lvl3pPr marL="703263" algn="l" rtl="0" eaLnBrk="0" fontAlgn="base" hangingPunct="0">
              <a:spcBef>
                <a:spcPts val="300"/>
              </a:spcBef>
              <a:spcAft>
                <a:spcPct val="0"/>
              </a:spcAft>
              <a:buClr>
                <a:schemeClr val="accent1"/>
              </a:buClr>
              <a:buFont typeface="Wingdings 2" panose="05020102010507070707" pitchFamily="18" charset="2"/>
              <a:defRPr sz="2400" kern="1200">
                <a:solidFill>
                  <a:srgbClr val="0040A0"/>
                </a:solidFill>
                <a:latin typeface="Century Gothic" panose="020B0502020202020204" pitchFamily="34" charset="0"/>
                <a:ea typeface="+mn-ea"/>
                <a:cs typeface="+mn-cs"/>
              </a:defRPr>
            </a:lvl3pPr>
            <a:lvl4pPr marL="979488" algn="l" rtl="0" eaLnBrk="0" fontAlgn="base" hangingPunct="0">
              <a:spcBef>
                <a:spcPts val="300"/>
              </a:spcBef>
              <a:spcAft>
                <a:spcPct val="0"/>
              </a:spcAft>
              <a:buClr>
                <a:schemeClr val="accent1"/>
              </a:buClr>
              <a:buFont typeface="Wingdings 2" panose="05020102010507070707" pitchFamily="18" charset="2"/>
              <a:defRPr sz="2200" kern="1200">
                <a:solidFill>
                  <a:srgbClr val="0040A0"/>
                </a:solidFill>
                <a:latin typeface="Century Gothic" panose="020B0502020202020204" pitchFamily="34" charset="0"/>
                <a:ea typeface="+mn-ea"/>
                <a:cs typeface="+mn-cs"/>
              </a:defRPr>
            </a:lvl4pPr>
            <a:lvl5pPr marL="1206500" algn="l" rtl="0" eaLnBrk="0" fontAlgn="base" hangingPunct="0">
              <a:spcBef>
                <a:spcPts val="300"/>
              </a:spcBef>
              <a:spcAft>
                <a:spcPct val="0"/>
              </a:spcAft>
              <a:buClr>
                <a:srgbClr val="7276A0"/>
              </a:buClr>
              <a:buFont typeface="Georgia" panose="02040502050405020303" pitchFamily="18" charset="0"/>
              <a:defRPr sz="2000" kern="1200">
                <a:solidFill>
                  <a:srgbClr val="0040A0"/>
                </a:solidFill>
                <a:latin typeface="Century Gothic" panose="020B0502020202020204" pitchFamily="34" charset="0"/>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ctr"/>
            <a:r>
              <a:rPr lang="en-US" dirty="0">
                <a:solidFill>
                  <a:schemeClr val="bg1"/>
                </a:solidFill>
                <a:hlinkClick r:id="rId3">
                  <a:extLst>
                    <a:ext uri="{A12FA001-AC4F-418D-AE19-62706E023703}">
                      <ahyp:hlinkClr xmlns:ahyp="http://schemas.microsoft.com/office/drawing/2018/hyperlinkcolor" val="tx"/>
                    </a:ext>
                  </a:extLst>
                </a:hlinkClick>
              </a:rPr>
              <a:t>www.merakey.org</a:t>
            </a:r>
            <a:endParaRPr lang="en-US" dirty="0">
              <a:solidFill>
                <a:schemeClr val="bg1"/>
              </a:solidFill>
            </a:endParaRPr>
          </a:p>
        </p:txBody>
      </p:sp>
      <p:pic>
        <p:nvPicPr>
          <p:cNvPr id="4" name="Picture 3">
            <a:extLst>
              <a:ext uri="{FF2B5EF4-FFF2-40B4-BE49-F238E27FC236}">
                <a16:creationId xmlns:a16="http://schemas.microsoft.com/office/drawing/2014/main" id="{35287053-0F51-4C85-BF8B-643F357C3D0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512682" y="289034"/>
            <a:ext cx="3387045" cy="915186"/>
          </a:xfrm>
          <a:prstGeom prst="rect">
            <a:avLst/>
          </a:prstGeom>
        </p:spPr>
      </p:pic>
      <p:grpSp>
        <p:nvGrpSpPr>
          <p:cNvPr id="2" name="Group 1">
            <a:extLst>
              <a:ext uri="{FF2B5EF4-FFF2-40B4-BE49-F238E27FC236}">
                <a16:creationId xmlns:a16="http://schemas.microsoft.com/office/drawing/2014/main" id="{F331AFF9-7365-4A15-BC4E-A1F76DF06380}"/>
              </a:ext>
            </a:extLst>
          </p:cNvPr>
          <p:cNvGrpSpPr/>
          <p:nvPr/>
        </p:nvGrpSpPr>
        <p:grpSpPr>
          <a:xfrm>
            <a:off x="2250330" y="1023738"/>
            <a:ext cx="9514031" cy="5590073"/>
            <a:chOff x="6971023" y="969147"/>
            <a:chExt cx="9514031" cy="5590073"/>
          </a:xfrm>
        </p:grpSpPr>
        <p:pic>
          <p:nvPicPr>
            <p:cNvPr id="13" name="Picture 12">
              <a:hlinkClick r:id="rId5"/>
              <a:extLst>
                <a:ext uri="{FF2B5EF4-FFF2-40B4-BE49-F238E27FC236}">
                  <a16:creationId xmlns:a16="http://schemas.microsoft.com/office/drawing/2014/main" id="{0FFD0D0B-9E41-4486-B067-BC2E51BA3508}"/>
                </a:ext>
              </a:extLst>
            </p:cNvPr>
            <p:cNvPicPr>
              <a:picLocks noChangeAspect="1"/>
            </p:cNvPicPr>
            <p:nvPr/>
          </p:nvPicPr>
          <p:blipFill rotWithShape="1">
            <a:blip r:embed="rId6"/>
            <a:srcRect l="1286" t="41563" r="93487" b="50400"/>
            <a:stretch/>
          </p:blipFill>
          <p:spPr>
            <a:xfrm>
              <a:off x="7154697" y="2592605"/>
              <a:ext cx="955965" cy="826765"/>
            </a:xfrm>
            <a:prstGeom prst="rect">
              <a:avLst/>
            </a:prstGeom>
          </p:spPr>
        </p:pic>
        <p:pic>
          <p:nvPicPr>
            <p:cNvPr id="14" name="Picture 13">
              <a:extLst>
                <a:ext uri="{FF2B5EF4-FFF2-40B4-BE49-F238E27FC236}">
                  <a16:creationId xmlns:a16="http://schemas.microsoft.com/office/drawing/2014/main" id="{F84E51C3-818D-4C90-B01A-B2EDAB3909DF}"/>
                </a:ext>
              </a:extLst>
            </p:cNvPr>
            <p:cNvPicPr>
              <a:picLocks noChangeAspect="1"/>
            </p:cNvPicPr>
            <p:nvPr/>
          </p:nvPicPr>
          <p:blipFill rotWithShape="1">
            <a:blip r:embed="rId6"/>
            <a:srcRect l="1413" t="30918" r="95264" b="62319"/>
            <a:stretch/>
          </p:blipFill>
          <p:spPr>
            <a:xfrm>
              <a:off x="6971023" y="969147"/>
              <a:ext cx="1076862" cy="1232746"/>
            </a:xfrm>
            <a:prstGeom prst="rect">
              <a:avLst/>
            </a:prstGeom>
          </p:spPr>
        </p:pic>
        <p:pic>
          <p:nvPicPr>
            <p:cNvPr id="15" name="Picture 14">
              <a:extLst>
                <a:ext uri="{FF2B5EF4-FFF2-40B4-BE49-F238E27FC236}">
                  <a16:creationId xmlns:a16="http://schemas.microsoft.com/office/drawing/2014/main" id="{C253768C-CD58-438A-BA08-AD015C937991}"/>
                </a:ext>
              </a:extLst>
            </p:cNvPr>
            <p:cNvPicPr>
              <a:picLocks noChangeAspect="1"/>
            </p:cNvPicPr>
            <p:nvPr/>
          </p:nvPicPr>
          <p:blipFill rotWithShape="1">
            <a:blip r:embed="rId6"/>
            <a:srcRect l="1935" t="36878" r="95136" b="58857"/>
            <a:stretch/>
          </p:blipFill>
          <p:spPr>
            <a:xfrm>
              <a:off x="7170735" y="1954051"/>
              <a:ext cx="923888" cy="756706"/>
            </a:xfrm>
            <a:prstGeom prst="rect">
              <a:avLst/>
            </a:prstGeom>
          </p:spPr>
        </p:pic>
        <p:pic>
          <p:nvPicPr>
            <p:cNvPr id="16" name="Picture 15">
              <a:hlinkClick r:id="rId7"/>
              <a:extLst>
                <a:ext uri="{FF2B5EF4-FFF2-40B4-BE49-F238E27FC236}">
                  <a16:creationId xmlns:a16="http://schemas.microsoft.com/office/drawing/2014/main" id="{36FD5E1E-D3BE-433C-8475-2CD74AEE652B}"/>
                </a:ext>
              </a:extLst>
            </p:cNvPr>
            <p:cNvPicPr>
              <a:picLocks noChangeAspect="1"/>
            </p:cNvPicPr>
            <p:nvPr/>
          </p:nvPicPr>
          <p:blipFill rotWithShape="1">
            <a:blip r:embed="rId6"/>
            <a:srcRect l="1286" t="47652" r="93790" b="43047"/>
            <a:stretch/>
          </p:blipFill>
          <p:spPr>
            <a:xfrm>
              <a:off x="7182407" y="3198344"/>
              <a:ext cx="900545" cy="956846"/>
            </a:xfrm>
            <a:prstGeom prst="rect">
              <a:avLst/>
            </a:prstGeom>
          </p:spPr>
        </p:pic>
        <p:pic>
          <p:nvPicPr>
            <p:cNvPr id="17" name="Picture 16">
              <a:hlinkClick r:id="rId8"/>
              <a:extLst>
                <a:ext uri="{FF2B5EF4-FFF2-40B4-BE49-F238E27FC236}">
                  <a16:creationId xmlns:a16="http://schemas.microsoft.com/office/drawing/2014/main" id="{FE2818BD-1B74-4BDC-AF35-67F70D815E38}"/>
                </a:ext>
              </a:extLst>
            </p:cNvPr>
            <p:cNvPicPr>
              <a:picLocks noChangeAspect="1"/>
            </p:cNvPicPr>
            <p:nvPr/>
          </p:nvPicPr>
          <p:blipFill rotWithShape="1">
            <a:blip r:embed="rId6"/>
            <a:srcRect l="1294" t="55059" r="93809" b="35640"/>
            <a:stretch/>
          </p:blipFill>
          <p:spPr>
            <a:xfrm>
              <a:off x="7184888" y="3927981"/>
              <a:ext cx="895583" cy="956846"/>
            </a:xfrm>
            <a:prstGeom prst="rect">
              <a:avLst/>
            </a:prstGeom>
          </p:spPr>
        </p:pic>
        <p:pic>
          <p:nvPicPr>
            <p:cNvPr id="18" name="Picture 17">
              <a:hlinkClick r:id="rId9"/>
              <a:extLst>
                <a:ext uri="{FF2B5EF4-FFF2-40B4-BE49-F238E27FC236}">
                  <a16:creationId xmlns:a16="http://schemas.microsoft.com/office/drawing/2014/main" id="{10D909CE-C09E-4E79-9891-9B825366664B}"/>
                </a:ext>
              </a:extLst>
            </p:cNvPr>
            <p:cNvPicPr>
              <a:picLocks noChangeAspect="1"/>
            </p:cNvPicPr>
            <p:nvPr/>
          </p:nvPicPr>
          <p:blipFill rotWithShape="1">
            <a:blip r:embed="rId6"/>
            <a:srcRect l="2061" t="62601" r="94194" b="29981"/>
            <a:stretch/>
          </p:blipFill>
          <p:spPr>
            <a:xfrm>
              <a:off x="7335906" y="4732750"/>
              <a:ext cx="684986" cy="763152"/>
            </a:xfrm>
            <a:prstGeom prst="rect">
              <a:avLst/>
            </a:prstGeom>
          </p:spPr>
        </p:pic>
        <p:sp>
          <p:nvSpPr>
            <p:cNvPr id="19" name="TextBox 18">
              <a:extLst>
                <a:ext uri="{FF2B5EF4-FFF2-40B4-BE49-F238E27FC236}">
                  <a16:creationId xmlns:a16="http://schemas.microsoft.com/office/drawing/2014/main" id="{30271E5E-D193-48DE-B381-E10B668BB5C3}"/>
                </a:ext>
              </a:extLst>
            </p:cNvPr>
            <p:cNvSpPr txBox="1"/>
            <p:nvPr/>
          </p:nvSpPr>
          <p:spPr>
            <a:xfrm>
              <a:off x="8204656" y="1378004"/>
              <a:ext cx="2604655" cy="461665"/>
            </a:xfrm>
            <a:prstGeom prst="rect">
              <a:avLst/>
            </a:prstGeom>
            <a:noFill/>
          </p:spPr>
          <p:txBody>
            <a:bodyPr wrap="square" rtlCol="0">
              <a:spAutoFit/>
            </a:bodyPr>
            <a:lstStyle/>
            <a:p>
              <a:r>
                <a:rPr lang="en-US" sz="2400" b="1" dirty="0">
                  <a:solidFill>
                    <a:schemeClr val="bg1"/>
                  </a:solidFill>
                  <a:hlinkClick r:id="rId10">
                    <a:extLst>
                      <a:ext uri="{A12FA001-AC4F-418D-AE19-62706E023703}">
                        <ahyp:hlinkClr xmlns:ahyp="http://schemas.microsoft.com/office/drawing/2018/hyperlinkcolor" val="tx"/>
                      </a:ext>
                    </a:extLst>
                  </a:hlinkClick>
                </a:rPr>
                <a:t>888-647-0020</a:t>
              </a:r>
              <a:endParaRPr lang="en-US" sz="2400" b="1" dirty="0">
                <a:solidFill>
                  <a:schemeClr val="bg1"/>
                </a:solidFill>
              </a:endParaRPr>
            </a:p>
          </p:txBody>
        </p:sp>
        <p:sp>
          <p:nvSpPr>
            <p:cNvPr id="20" name="TextBox 19">
              <a:extLst>
                <a:ext uri="{FF2B5EF4-FFF2-40B4-BE49-F238E27FC236}">
                  <a16:creationId xmlns:a16="http://schemas.microsoft.com/office/drawing/2014/main" id="{ABC81C1B-E0C7-4300-B2DB-C1B0CF3261D2}"/>
                </a:ext>
              </a:extLst>
            </p:cNvPr>
            <p:cNvSpPr txBox="1"/>
            <p:nvPr/>
          </p:nvSpPr>
          <p:spPr>
            <a:xfrm>
              <a:off x="8204656" y="2099174"/>
              <a:ext cx="4519606" cy="461665"/>
            </a:xfrm>
            <a:prstGeom prst="rect">
              <a:avLst/>
            </a:prstGeom>
            <a:noFill/>
          </p:spPr>
          <p:txBody>
            <a:bodyPr wrap="square" rtlCol="0">
              <a:spAutoFit/>
            </a:bodyPr>
            <a:lstStyle/>
            <a:p>
              <a:r>
                <a:rPr lang="en-US" sz="2400" b="1" dirty="0">
                  <a:solidFill>
                    <a:schemeClr val="bg1"/>
                  </a:solidFill>
                  <a:hlinkClick r:id="rId11">
                    <a:extLst>
                      <a:ext uri="{A12FA001-AC4F-418D-AE19-62706E023703}">
                        <ahyp:hlinkClr xmlns:ahyp="http://schemas.microsoft.com/office/drawing/2018/hyperlinkcolor" val="tx"/>
                      </a:ext>
                    </a:extLst>
                  </a:hlinkClick>
                </a:rPr>
                <a:t>MCRTreferrals@merakey.org</a:t>
              </a:r>
              <a:endParaRPr lang="en-US" sz="2400" b="1" dirty="0">
                <a:solidFill>
                  <a:schemeClr val="bg1"/>
                </a:solidFill>
              </a:endParaRPr>
            </a:p>
          </p:txBody>
        </p:sp>
        <p:sp>
          <p:nvSpPr>
            <p:cNvPr id="21" name="TextBox 20">
              <a:extLst>
                <a:ext uri="{FF2B5EF4-FFF2-40B4-BE49-F238E27FC236}">
                  <a16:creationId xmlns:a16="http://schemas.microsoft.com/office/drawing/2014/main" id="{AD6BD0E0-E479-4390-A1C8-A790AE87976A}"/>
                </a:ext>
              </a:extLst>
            </p:cNvPr>
            <p:cNvSpPr txBox="1"/>
            <p:nvPr/>
          </p:nvSpPr>
          <p:spPr>
            <a:xfrm>
              <a:off x="8204656" y="2777899"/>
              <a:ext cx="4195162" cy="461665"/>
            </a:xfrm>
            <a:prstGeom prst="rect">
              <a:avLst/>
            </a:prstGeom>
            <a:noFill/>
          </p:spPr>
          <p:txBody>
            <a:bodyPr wrap="square" rtlCol="0">
              <a:spAutoFit/>
            </a:bodyPr>
            <a:lstStyle/>
            <a:p>
              <a:r>
                <a:rPr lang="en-US" sz="2400" b="1" dirty="0">
                  <a:solidFill>
                    <a:schemeClr val="bg1"/>
                  </a:solidFill>
                  <a:hlinkClick r:id="rId5">
                    <a:extLst>
                      <a:ext uri="{A12FA001-AC4F-418D-AE19-62706E023703}">
                        <ahyp:hlinkClr xmlns:ahyp="http://schemas.microsoft.com/office/drawing/2018/hyperlinkcolor" val="tx"/>
                      </a:ext>
                    </a:extLst>
                  </a:hlinkClick>
                </a:rPr>
                <a:t>@</a:t>
              </a:r>
              <a:r>
                <a:rPr lang="en-US" sz="2400" b="1" dirty="0" err="1">
                  <a:solidFill>
                    <a:schemeClr val="bg1"/>
                  </a:solidFill>
                  <a:hlinkClick r:id="rId5">
                    <a:extLst>
                      <a:ext uri="{A12FA001-AC4F-418D-AE19-62706E023703}">
                        <ahyp:hlinkClr xmlns:ahyp="http://schemas.microsoft.com/office/drawing/2018/hyperlinkcolor" val="tx"/>
                      </a:ext>
                    </a:extLst>
                  </a:hlinkClick>
                </a:rPr>
                <a:t>merakey</a:t>
              </a:r>
              <a:endParaRPr lang="en-US" sz="2400" b="1" dirty="0">
                <a:solidFill>
                  <a:schemeClr val="bg1"/>
                </a:solidFill>
              </a:endParaRPr>
            </a:p>
          </p:txBody>
        </p:sp>
        <p:sp>
          <p:nvSpPr>
            <p:cNvPr id="22" name="TextBox 21">
              <a:extLst>
                <a:ext uri="{FF2B5EF4-FFF2-40B4-BE49-F238E27FC236}">
                  <a16:creationId xmlns:a16="http://schemas.microsoft.com/office/drawing/2014/main" id="{95B66141-F46F-427C-8F6C-0174F68A468D}"/>
                </a:ext>
              </a:extLst>
            </p:cNvPr>
            <p:cNvSpPr txBox="1"/>
            <p:nvPr/>
          </p:nvSpPr>
          <p:spPr>
            <a:xfrm>
              <a:off x="8204656" y="4215959"/>
              <a:ext cx="4195162" cy="461665"/>
            </a:xfrm>
            <a:prstGeom prst="rect">
              <a:avLst/>
            </a:prstGeom>
            <a:noFill/>
          </p:spPr>
          <p:txBody>
            <a:bodyPr wrap="square" rtlCol="0">
              <a:spAutoFit/>
            </a:bodyPr>
            <a:lstStyle/>
            <a:p>
              <a:r>
                <a:rPr lang="en-US" sz="2400" b="1" dirty="0">
                  <a:solidFill>
                    <a:schemeClr val="bg1"/>
                  </a:solidFill>
                  <a:hlinkClick r:id="rId8">
                    <a:extLst>
                      <a:ext uri="{A12FA001-AC4F-418D-AE19-62706E023703}">
                        <ahyp:hlinkClr xmlns:ahyp="http://schemas.microsoft.com/office/drawing/2018/hyperlinkcolor" val="tx"/>
                      </a:ext>
                    </a:extLst>
                  </a:hlinkClick>
                </a:rPr>
                <a:t>@</a:t>
              </a:r>
              <a:r>
                <a:rPr lang="en-US" sz="2400" b="1" dirty="0" err="1">
                  <a:solidFill>
                    <a:schemeClr val="bg1"/>
                  </a:solidFill>
                  <a:hlinkClick r:id="rId8">
                    <a:extLst>
                      <a:ext uri="{A12FA001-AC4F-418D-AE19-62706E023703}">
                        <ahyp:hlinkClr xmlns:ahyp="http://schemas.microsoft.com/office/drawing/2018/hyperlinkcolor" val="tx"/>
                      </a:ext>
                    </a:extLst>
                  </a:hlinkClick>
                </a:rPr>
                <a:t>merakeyorg</a:t>
              </a:r>
              <a:endParaRPr lang="en-US" sz="2400" b="1" dirty="0">
                <a:solidFill>
                  <a:schemeClr val="bg1"/>
                </a:solidFill>
              </a:endParaRPr>
            </a:p>
          </p:txBody>
        </p:sp>
        <p:sp>
          <p:nvSpPr>
            <p:cNvPr id="23" name="TextBox 22">
              <a:extLst>
                <a:ext uri="{FF2B5EF4-FFF2-40B4-BE49-F238E27FC236}">
                  <a16:creationId xmlns:a16="http://schemas.microsoft.com/office/drawing/2014/main" id="{2D97A65D-372A-4253-9947-37961972C258}"/>
                </a:ext>
              </a:extLst>
            </p:cNvPr>
            <p:cNvSpPr txBox="1"/>
            <p:nvPr/>
          </p:nvSpPr>
          <p:spPr>
            <a:xfrm>
              <a:off x="8204656" y="3473153"/>
              <a:ext cx="4195162" cy="461665"/>
            </a:xfrm>
            <a:prstGeom prst="rect">
              <a:avLst/>
            </a:prstGeom>
            <a:noFill/>
          </p:spPr>
          <p:txBody>
            <a:bodyPr wrap="square" rtlCol="0">
              <a:spAutoFit/>
            </a:bodyPr>
            <a:lstStyle/>
            <a:p>
              <a:r>
                <a:rPr lang="en-US" sz="2400" b="1" dirty="0">
                  <a:solidFill>
                    <a:schemeClr val="bg1"/>
                  </a:solidFill>
                  <a:hlinkClick r:id="rId7">
                    <a:extLst>
                      <a:ext uri="{A12FA001-AC4F-418D-AE19-62706E023703}">
                        <ahyp:hlinkClr xmlns:ahyp="http://schemas.microsoft.com/office/drawing/2018/hyperlinkcolor" val="tx"/>
                      </a:ext>
                    </a:extLst>
                  </a:hlinkClick>
                </a:rPr>
                <a:t>@</a:t>
              </a:r>
              <a:r>
                <a:rPr lang="en-US" sz="2400" b="1" dirty="0" err="1">
                  <a:solidFill>
                    <a:schemeClr val="bg1"/>
                  </a:solidFill>
                  <a:hlinkClick r:id="rId7">
                    <a:extLst>
                      <a:ext uri="{A12FA001-AC4F-418D-AE19-62706E023703}">
                        <ahyp:hlinkClr xmlns:ahyp="http://schemas.microsoft.com/office/drawing/2018/hyperlinkcolor" val="tx"/>
                      </a:ext>
                    </a:extLst>
                  </a:hlinkClick>
                </a:rPr>
                <a:t>merakeyorg</a:t>
              </a:r>
              <a:endParaRPr lang="en-US" sz="2400" b="1" dirty="0">
                <a:solidFill>
                  <a:schemeClr val="bg1"/>
                </a:solidFill>
              </a:endParaRPr>
            </a:p>
          </p:txBody>
        </p:sp>
        <p:sp>
          <p:nvSpPr>
            <p:cNvPr id="24" name="TextBox 23">
              <a:extLst>
                <a:ext uri="{FF2B5EF4-FFF2-40B4-BE49-F238E27FC236}">
                  <a16:creationId xmlns:a16="http://schemas.microsoft.com/office/drawing/2014/main" id="{63860BA5-A93B-4EE8-9352-EDCB1F7B2956}"/>
                </a:ext>
              </a:extLst>
            </p:cNvPr>
            <p:cNvSpPr txBox="1"/>
            <p:nvPr/>
          </p:nvSpPr>
          <p:spPr>
            <a:xfrm>
              <a:off x="8204656" y="4989560"/>
              <a:ext cx="8280398" cy="1569660"/>
            </a:xfrm>
            <a:prstGeom prst="rect">
              <a:avLst/>
            </a:prstGeom>
            <a:noFill/>
          </p:spPr>
          <p:txBody>
            <a:bodyPr wrap="square" rtlCol="0">
              <a:spAutoFit/>
            </a:bodyPr>
            <a:lstStyle/>
            <a:p>
              <a:r>
                <a:rPr lang="en-US" sz="2400" b="1" dirty="0">
                  <a:solidFill>
                    <a:schemeClr val="bg1"/>
                  </a:solidFill>
                  <a:hlinkClick r:id="rId12">
                    <a:extLst>
                      <a:ext uri="{A12FA001-AC4F-418D-AE19-62706E023703}">
                        <ahyp:hlinkClr xmlns:ahyp="http://schemas.microsoft.com/office/drawing/2018/hyperlinkcolor" val="tx"/>
                      </a:ext>
                    </a:extLst>
                  </a:hlinkClick>
                </a:rPr>
                <a:t>@merakeyorg</a:t>
              </a:r>
              <a:endParaRPr lang="en-US" sz="2400" b="1" dirty="0">
                <a:solidFill>
                  <a:schemeClr val="bg1"/>
                </a:solidFill>
              </a:endParaRPr>
            </a:p>
            <a:p>
              <a:endParaRPr lang="en-US" sz="2400" b="1" dirty="0">
                <a:solidFill>
                  <a:schemeClr val="bg1"/>
                </a:solidFill>
              </a:endParaRPr>
            </a:p>
            <a:p>
              <a:r>
                <a:rPr lang="en-US" sz="2400" b="1" dirty="0">
                  <a:solidFill>
                    <a:schemeClr val="bg1"/>
                  </a:solidFill>
                </a:rPr>
                <a:t>https://online.fliphtml5.com/egvqq/yszn/#isNeat</a:t>
              </a:r>
            </a:p>
            <a:p>
              <a:endParaRPr lang="en-US" sz="2400" b="1" dirty="0">
                <a:solidFill>
                  <a:schemeClr val="bg1"/>
                </a:solidFill>
              </a:endParaRPr>
            </a:p>
          </p:txBody>
        </p:sp>
      </p:grpSp>
      <p:sp>
        <p:nvSpPr>
          <p:cNvPr id="25" name="Rectangle 24">
            <a:extLst>
              <a:ext uri="{FF2B5EF4-FFF2-40B4-BE49-F238E27FC236}">
                <a16:creationId xmlns:a16="http://schemas.microsoft.com/office/drawing/2014/main" id="{43763B93-1B5A-4454-97FD-28786841192F}"/>
              </a:ext>
            </a:extLst>
          </p:cNvPr>
          <p:cNvSpPr/>
          <p:nvPr/>
        </p:nvSpPr>
        <p:spPr>
          <a:xfrm>
            <a:off x="-12397" y="-9630"/>
            <a:ext cx="457200" cy="686763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092F537-E30F-49B3-8AAB-7E8CFF1E08E4}"/>
              </a:ext>
            </a:extLst>
          </p:cNvPr>
          <p:cNvSpPr/>
          <p:nvPr/>
        </p:nvSpPr>
        <p:spPr>
          <a:xfrm>
            <a:off x="427639" y="-10886"/>
            <a:ext cx="685800" cy="686714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C3C0026-6107-4BA7-A6F1-1B4EA9CFB63B}"/>
              </a:ext>
            </a:extLst>
          </p:cNvPr>
          <p:cNvSpPr/>
          <p:nvPr/>
        </p:nvSpPr>
        <p:spPr>
          <a:xfrm>
            <a:off x="1091174" y="-9630"/>
            <a:ext cx="914400" cy="68671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descr="Dollar with solid fill">
            <a:extLst>
              <a:ext uri="{FF2B5EF4-FFF2-40B4-BE49-F238E27FC236}">
                <a16:creationId xmlns:a16="http://schemas.microsoft.com/office/drawing/2014/main" id="{05FC2A98-79C5-47EE-B5CD-8EDEF6B22D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08450" y="1395645"/>
            <a:ext cx="4066710" cy="4066710"/>
          </a:xfrm>
          <a:prstGeom prst="rect">
            <a:avLst/>
          </a:prstGeom>
        </p:spPr>
      </p:pic>
      <p:sp>
        <p:nvSpPr>
          <p:cNvPr id="8" name="Title 7">
            <a:extLst>
              <a:ext uri="{FF2B5EF4-FFF2-40B4-BE49-F238E27FC236}">
                <a16:creationId xmlns:a16="http://schemas.microsoft.com/office/drawing/2014/main" id="{7DF2D343-F45B-4A12-8D7C-CE42B9394CDA}"/>
              </a:ext>
            </a:extLst>
          </p:cNvPr>
          <p:cNvSpPr>
            <a:spLocks noGrp="1"/>
          </p:cNvSpPr>
          <p:nvPr>
            <p:ph type="title"/>
          </p:nvPr>
        </p:nvSpPr>
        <p:spPr/>
        <p:txBody>
          <a:bodyPr/>
          <a:lstStyle/>
          <a:p>
            <a:r>
              <a:rPr lang="en-US" dirty="0"/>
              <a:t>PREVALENCE</a:t>
            </a:r>
          </a:p>
        </p:txBody>
      </p:sp>
      <p:sp>
        <p:nvSpPr>
          <p:cNvPr id="4" name="Title 1">
            <a:extLst>
              <a:ext uri="{FF2B5EF4-FFF2-40B4-BE49-F238E27FC236}">
                <a16:creationId xmlns:a16="http://schemas.microsoft.com/office/drawing/2014/main" id="{CB67F862-4A4D-425B-824E-AFD6DE40D5DC}"/>
              </a:ext>
            </a:extLst>
          </p:cNvPr>
          <p:cNvSpPr txBox="1">
            <a:spLocks/>
          </p:cNvSpPr>
          <p:nvPr/>
        </p:nvSpPr>
        <p:spPr>
          <a:xfrm>
            <a:off x="304207" y="1462709"/>
            <a:ext cx="4643608" cy="646104"/>
          </a:xfrm>
          <a:prstGeom prst="rect">
            <a:avLst/>
          </a:prstGeom>
        </p:spPr>
        <p:txBody>
          <a:bodyPr/>
          <a:lstStyle>
            <a:lvl1pPr algn="l" rtl="0" eaLnBrk="0" fontAlgn="base" hangingPunct="0">
              <a:spcBef>
                <a:spcPct val="0"/>
              </a:spcBef>
              <a:spcAft>
                <a:spcPct val="0"/>
              </a:spcAft>
              <a:defRPr sz="2600" b="1" kern="1200" baseline="0">
                <a:solidFill>
                  <a:schemeClr val="bg1"/>
                </a:solidFill>
                <a:latin typeface="Century Gothic" panose="020B0502020202020204" pitchFamily="34" charset="0"/>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pPr algn="ctr"/>
            <a:r>
              <a:rPr lang="en-US" dirty="0">
                <a:solidFill>
                  <a:srgbClr val="0040A0"/>
                </a:solidFill>
              </a:rPr>
              <a:t>MENTAL HEALTH STATISTICS</a:t>
            </a:r>
          </a:p>
        </p:txBody>
      </p:sp>
      <p:sp>
        <p:nvSpPr>
          <p:cNvPr id="5" name="Content Placeholder 3">
            <a:extLst>
              <a:ext uri="{FF2B5EF4-FFF2-40B4-BE49-F238E27FC236}">
                <a16:creationId xmlns:a16="http://schemas.microsoft.com/office/drawing/2014/main" id="{AEE4DE5B-3318-4784-BA3E-C9A084B9875F}"/>
              </a:ext>
            </a:extLst>
          </p:cNvPr>
          <p:cNvSpPr txBox="1">
            <a:spLocks/>
          </p:cNvSpPr>
          <p:nvPr/>
        </p:nvSpPr>
        <p:spPr>
          <a:xfrm>
            <a:off x="7039405" y="1919160"/>
            <a:ext cx="4645152" cy="4066709"/>
          </a:xfrm>
          <a:prstGeom prst="rect">
            <a:avLst/>
          </a:prstGeom>
        </p:spPr>
        <p:txBody>
          <a:bodyPr>
            <a:normAutofit fontScale="40000" lnSpcReduction="20000"/>
          </a:bodyPr>
          <a:lstStyle>
            <a:lvl1pPr marL="107950" algn="l" rtl="0" eaLnBrk="0" fontAlgn="base" hangingPunct="0">
              <a:spcBef>
                <a:spcPts val="300"/>
              </a:spcBef>
              <a:spcAft>
                <a:spcPct val="0"/>
              </a:spcAft>
              <a:buClr>
                <a:srgbClr val="7276A0"/>
              </a:buClr>
              <a:buFont typeface="Georgia" panose="02040502050405020303" pitchFamily="18" charset="0"/>
              <a:defRPr sz="2400" kern="1200">
                <a:solidFill>
                  <a:schemeClr val="accent1"/>
                </a:solidFill>
                <a:latin typeface="Century Gothic" panose="020B0502020202020204" pitchFamily="34" charset="0"/>
                <a:ea typeface="+mn-ea"/>
                <a:cs typeface="+mn-cs"/>
              </a:defRPr>
            </a:lvl1pPr>
            <a:lvl2pPr marL="409575" algn="l" rtl="0" eaLnBrk="0" fontAlgn="base" hangingPunct="0">
              <a:spcBef>
                <a:spcPts val="300"/>
              </a:spcBef>
              <a:spcAft>
                <a:spcPct val="0"/>
              </a:spcAft>
              <a:buClr>
                <a:schemeClr val="accent2"/>
              </a:buClr>
              <a:buFont typeface="Georgia" panose="02040502050405020303" pitchFamily="18" charset="0"/>
              <a:defRPr sz="2600" kern="1200">
                <a:solidFill>
                  <a:schemeClr val="accent1"/>
                </a:solidFill>
                <a:latin typeface="Century Gothic" panose="020B0502020202020204" pitchFamily="34" charset="0"/>
                <a:ea typeface="+mn-ea"/>
                <a:cs typeface="+mn-cs"/>
              </a:defRPr>
            </a:lvl2pPr>
            <a:lvl3pPr marL="703263" algn="l" rtl="0" eaLnBrk="0" fontAlgn="base" hangingPunct="0">
              <a:spcBef>
                <a:spcPts val="300"/>
              </a:spcBef>
              <a:spcAft>
                <a:spcPct val="0"/>
              </a:spcAft>
              <a:buClr>
                <a:schemeClr val="accent1"/>
              </a:buClr>
              <a:buFont typeface="Wingdings 2" panose="05020102010507070707" pitchFamily="18" charset="2"/>
              <a:defRPr sz="2400" kern="1200">
                <a:solidFill>
                  <a:srgbClr val="0040A0"/>
                </a:solidFill>
                <a:latin typeface="Century Gothic" panose="020B0502020202020204" pitchFamily="34" charset="0"/>
                <a:ea typeface="+mn-ea"/>
                <a:cs typeface="+mn-cs"/>
              </a:defRPr>
            </a:lvl3pPr>
            <a:lvl4pPr marL="979488" algn="l" rtl="0" eaLnBrk="0" fontAlgn="base" hangingPunct="0">
              <a:spcBef>
                <a:spcPts val="300"/>
              </a:spcBef>
              <a:spcAft>
                <a:spcPct val="0"/>
              </a:spcAft>
              <a:buClr>
                <a:schemeClr val="accent1"/>
              </a:buClr>
              <a:buFont typeface="Wingdings 2" panose="05020102010507070707" pitchFamily="18" charset="2"/>
              <a:defRPr sz="2200" kern="1200">
                <a:solidFill>
                  <a:srgbClr val="0040A0"/>
                </a:solidFill>
                <a:latin typeface="Century Gothic" panose="020B0502020202020204" pitchFamily="34" charset="0"/>
                <a:ea typeface="+mn-ea"/>
                <a:cs typeface="+mn-cs"/>
              </a:defRPr>
            </a:lvl4pPr>
            <a:lvl5pPr marL="1206500" algn="l" rtl="0" eaLnBrk="0" fontAlgn="base" hangingPunct="0">
              <a:spcBef>
                <a:spcPts val="300"/>
              </a:spcBef>
              <a:spcAft>
                <a:spcPct val="0"/>
              </a:spcAft>
              <a:buClr>
                <a:srgbClr val="7276A0"/>
              </a:buClr>
              <a:buFont typeface="Georgia" panose="02040502050405020303" pitchFamily="18" charset="0"/>
              <a:defRPr sz="2000" kern="1200">
                <a:solidFill>
                  <a:srgbClr val="0040A0"/>
                </a:solidFill>
                <a:latin typeface="Century Gothic" panose="020B0502020202020204" pitchFamily="34" charset="0"/>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282575" indent="-174625">
              <a:lnSpc>
                <a:spcPct val="134000"/>
              </a:lnSpc>
              <a:spcAft>
                <a:spcPts val="600"/>
              </a:spcAft>
              <a:buClr>
                <a:schemeClr val="accent3"/>
              </a:buClr>
              <a:buFont typeface="Wingdings" panose="05000000000000000000" pitchFamily="2" charset="2"/>
              <a:buChar char="§"/>
            </a:pPr>
            <a:r>
              <a:rPr lang="en-US" sz="3200" dirty="0">
                <a:solidFill>
                  <a:srgbClr val="92278F"/>
                </a:solidFill>
              </a:rPr>
              <a:t>At least </a:t>
            </a:r>
            <a:r>
              <a:rPr lang="en-US" sz="3200" dirty="0">
                <a:solidFill>
                  <a:srgbClr val="92278F"/>
                </a:solidFill>
                <a:hlinkClick r:id="rId4">
                  <a:extLst>
                    <a:ext uri="{A12FA001-AC4F-418D-AE19-62706E023703}">
                      <ahyp:hlinkClr xmlns:ahyp="http://schemas.microsoft.com/office/drawing/2018/hyperlinkcolor" val="tx"/>
                    </a:ext>
                  </a:extLst>
                </a:hlinkClick>
              </a:rPr>
              <a:t>8.4 million</a:t>
            </a:r>
            <a:r>
              <a:rPr lang="en-US" sz="3200" dirty="0">
                <a:solidFill>
                  <a:srgbClr val="92278F"/>
                </a:solidFill>
              </a:rPr>
              <a:t> people in the U.S. provide care to an adult with a mental or emotional health issue </a:t>
            </a:r>
          </a:p>
          <a:p>
            <a:pPr marL="282575" indent="-174625">
              <a:lnSpc>
                <a:spcPct val="134000"/>
              </a:lnSpc>
              <a:spcAft>
                <a:spcPts val="600"/>
              </a:spcAft>
              <a:buClr>
                <a:schemeClr val="accent3"/>
              </a:buClr>
              <a:buFont typeface="Wingdings" panose="05000000000000000000" pitchFamily="2" charset="2"/>
              <a:buChar char="§"/>
            </a:pPr>
            <a:r>
              <a:rPr lang="en-US" sz="3200" dirty="0">
                <a:solidFill>
                  <a:srgbClr val="92278F"/>
                </a:solidFill>
              </a:rPr>
              <a:t>Among people in the U.S. aged 18-44, psychosis spectrum and moos disorders account for nearly 600,000 hospitalizations each year</a:t>
            </a:r>
          </a:p>
          <a:p>
            <a:pPr marL="282575" indent="-174625">
              <a:lnSpc>
                <a:spcPct val="134000"/>
              </a:lnSpc>
              <a:spcAft>
                <a:spcPts val="600"/>
              </a:spcAft>
              <a:buClr>
                <a:schemeClr val="accent3"/>
              </a:buClr>
              <a:buFont typeface="Wingdings" panose="05000000000000000000" pitchFamily="2" charset="2"/>
              <a:buChar char="§"/>
            </a:pPr>
            <a:r>
              <a:rPr lang="en-US" sz="3200" dirty="0">
                <a:solidFill>
                  <a:srgbClr val="92278F"/>
                </a:solidFill>
              </a:rPr>
              <a:t>Mental illness and substance use disorders are involved in </a:t>
            </a:r>
            <a:r>
              <a:rPr lang="en-US" sz="3200" dirty="0">
                <a:solidFill>
                  <a:srgbClr val="92278F"/>
                </a:solidFill>
                <a:hlinkClick r:id="rId5">
                  <a:extLst>
                    <a:ext uri="{A12FA001-AC4F-418D-AE19-62706E023703}">
                      <ahyp:hlinkClr xmlns:ahyp="http://schemas.microsoft.com/office/drawing/2018/hyperlinkcolor" val="tx"/>
                    </a:ext>
                  </a:extLst>
                </a:hlinkClick>
              </a:rPr>
              <a:t>1 out of every 8</a:t>
            </a:r>
            <a:r>
              <a:rPr lang="en-US" sz="3200" dirty="0">
                <a:solidFill>
                  <a:srgbClr val="92278F"/>
                </a:solidFill>
              </a:rPr>
              <a:t> emergency department visits by a U.S. adult (estimated 12 million visits)</a:t>
            </a:r>
          </a:p>
          <a:p>
            <a:pPr marL="282575" indent="-174625">
              <a:lnSpc>
                <a:spcPct val="134000"/>
              </a:lnSpc>
              <a:spcAft>
                <a:spcPts val="600"/>
              </a:spcAft>
              <a:buClr>
                <a:schemeClr val="accent3"/>
              </a:buClr>
              <a:buFont typeface="Wingdings" panose="05000000000000000000" pitchFamily="2" charset="2"/>
              <a:buChar char="§"/>
            </a:pPr>
            <a:r>
              <a:rPr lang="en-US" sz="3200" dirty="0">
                <a:solidFill>
                  <a:srgbClr val="92278F"/>
                </a:solidFill>
              </a:rPr>
              <a:t>Across the U.S. economy, serious mental illness causes </a:t>
            </a:r>
            <a:r>
              <a:rPr lang="en-US" sz="3200" dirty="0">
                <a:solidFill>
                  <a:srgbClr val="92278F"/>
                </a:solidFill>
                <a:hlinkClick r:id="rId6">
                  <a:extLst>
                    <a:ext uri="{A12FA001-AC4F-418D-AE19-62706E023703}">
                      <ahyp:hlinkClr xmlns:ahyp="http://schemas.microsoft.com/office/drawing/2018/hyperlinkcolor" val="tx"/>
                    </a:ext>
                  </a:extLst>
                </a:hlinkClick>
              </a:rPr>
              <a:t>$193.2 billion</a:t>
            </a:r>
            <a:r>
              <a:rPr lang="en-US" sz="3200" dirty="0">
                <a:solidFill>
                  <a:srgbClr val="92278F"/>
                </a:solidFill>
              </a:rPr>
              <a:t> in lost earnings each year</a:t>
            </a:r>
          </a:p>
          <a:p>
            <a:endParaRPr lang="en-US" dirty="0">
              <a:solidFill>
                <a:srgbClr val="92278F"/>
              </a:solidFill>
            </a:endParaRPr>
          </a:p>
        </p:txBody>
      </p:sp>
      <p:sp>
        <p:nvSpPr>
          <p:cNvPr id="6" name="Content Placeholder 4">
            <a:extLst>
              <a:ext uri="{FF2B5EF4-FFF2-40B4-BE49-F238E27FC236}">
                <a16:creationId xmlns:a16="http://schemas.microsoft.com/office/drawing/2014/main" id="{23DA9EB3-B393-4157-A7CA-34B2549FB897}"/>
              </a:ext>
            </a:extLst>
          </p:cNvPr>
          <p:cNvSpPr txBox="1">
            <a:spLocks/>
          </p:cNvSpPr>
          <p:nvPr/>
        </p:nvSpPr>
        <p:spPr>
          <a:xfrm>
            <a:off x="406400" y="2014305"/>
            <a:ext cx="4645025" cy="4364056"/>
          </a:xfrm>
          <a:prstGeom prst="rect">
            <a:avLst/>
          </a:prstGeom>
        </p:spPr>
        <p:txBody>
          <a:bodyPr vert="horz" lIns="45720" tIns="45720" rIns="45720" bIns="45720" rtlCol="0">
            <a:normAutofit fontScale="70000" lnSpcReduction="20000"/>
          </a:bodyPr>
          <a:lstStyle>
            <a:lvl1pPr marL="107950" algn="l" rtl="0" eaLnBrk="0" fontAlgn="base" hangingPunct="0">
              <a:spcBef>
                <a:spcPts val="300"/>
              </a:spcBef>
              <a:spcAft>
                <a:spcPct val="0"/>
              </a:spcAft>
              <a:buClr>
                <a:srgbClr val="7276A0"/>
              </a:buClr>
              <a:buFont typeface="Georgia" panose="02040502050405020303" pitchFamily="18" charset="0"/>
              <a:defRPr sz="2400" kern="1200">
                <a:solidFill>
                  <a:schemeClr val="accent1"/>
                </a:solidFill>
                <a:latin typeface="Century Gothic" panose="020B0502020202020204" pitchFamily="34" charset="0"/>
                <a:ea typeface="+mn-ea"/>
                <a:cs typeface="+mn-cs"/>
              </a:defRPr>
            </a:lvl1pPr>
            <a:lvl2pPr marL="409575" algn="l" rtl="0" eaLnBrk="0" fontAlgn="base" hangingPunct="0">
              <a:spcBef>
                <a:spcPts val="300"/>
              </a:spcBef>
              <a:spcAft>
                <a:spcPct val="0"/>
              </a:spcAft>
              <a:buClr>
                <a:schemeClr val="accent2"/>
              </a:buClr>
              <a:buFont typeface="Georgia" panose="02040502050405020303" pitchFamily="18" charset="0"/>
              <a:defRPr sz="2600" kern="1200">
                <a:solidFill>
                  <a:schemeClr val="accent1"/>
                </a:solidFill>
                <a:latin typeface="Century Gothic" panose="020B0502020202020204" pitchFamily="34" charset="0"/>
                <a:ea typeface="+mn-ea"/>
                <a:cs typeface="+mn-cs"/>
              </a:defRPr>
            </a:lvl2pPr>
            <a:lvl3pPr marL="703263" algn="l" rtl="0" eaLnBrk="0" fontAlgn="base" hangingPunct="0">
              <a:spcBef>
                <a:spcPts val="300"/>
              </a:spcBef>
              <a:spcAft>
                <a:spcPct val="0"/>
              </a:spcAft>
              <a:buClr>
                <a:schemeClr val="accent1"/>
              </a:buClr>
              <a:buFont typeface="Wingdings 2" panose="05020102010507070707" pitchFamily="18" charset="2"/>
              <a:defRPr sz="2400" kern="1200">
                <a:solidFill>
                  <a:srgbClr val="0040A0"/>
                </a:solidFill>
                <a:latin typeface="Century Gothic" panose="020B0502020202020204" pitchFamily="34" charset="0"/>
                <a:ea typeface="+mn-ea"/>
                <a:cs typeface="+mn-cs"/>
              </a:defRPr>
            </a:lvl3pPr>
            <a:lvl4pPr marL="979488" algn="l" rtl="0" eaLnBrk="0" fontAlgn="base" hangingPunct="0">
              <a:spcBef>
                <a:spcPts val="300"/>
              </a:spcBef>
              <a:spcAft>
                <a:spcPct val="0"/>
              </a:spcAft>
              <a:buClr>
                <a:schemeClr val="accent1"/>
              </a:buClr>
              <a:buFont typeface="Wingdings 2" panose="05020102010507070707" pitchFamily="18" charset="2"/>
              <a:defRPr sz="2200" kern="1200">
                <a:solidFill>
                  <a:srgbClr val="0040A0"/>
                </a:solidFill>
                <a:latin typeface="Century Gothic" panose="020B0502020202020204" pitchFamily="34" charset="0"/>
                <a:ea typeface="+mn-ea"/>
                <a:cs typeface="+mn-cs"/>
              </a:defRPr>
            </a:lvl4pPr>
            <a:lvl5pPr marL="1206500" algn="l" rtl="0" eaLnBrk="0" fontAlgn="base" hangingPunct="0">
              <a:spcBef>
                <a:spcPts val="300"/>
              </a:spcBef>
              <a:spcAft>
                <a:spcPct val="0"/>
              </a:spcAft>
              <a:buClr>
                <a:srgbClr val="7276A0"/>
              </a:buClr>
              <a:buFont typeface="Georgia" panose="02040502050405020303" pitchFamily="18" charset="0"/>
              <a:defRPr sz="2000" kern="1200">
                <a:solidFill>
                  <a:srgbClr val="0040A0"/>
                </a:solidFill>
                <a:latin typeface="Century Gothic" panose="020B0502020202020204" pitchFamily="34" charset="0"/>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227013" indent="-169863">
              <a:lnSpc>
                <a:spcPct val="134000"/>
              </a:lnSpc>
              <a:spcAft>
                <a:spcPts val="600"/>
              </a:spcAft>
              <a:buClr>
                <a:schemeClr val="accent3"/>
              </a:buClr>
              <a:buFont typeface="Wingdings" panose="05000000000000000000" pitchFamily="2" charset="2"/>
              <a:buChar char="§"/>
            </a:pPr>
            <a:r>
              <a:rPr lang="en-US" sz="1800" dirty="0">
                <a:solidFill>
                  <a:srgbClr val="92278F"/>
                </a:solidFill>
                <a:hlinkClick r:id="rId7">
                  <a:extLst>
                    <a:ext uri="{A12FA001-AC4F-418D-AE19-62706E023703}">
                      <ahyp:hlinkClr xmlns:ahyp="http://schemas.microsoft.com/office/drawing/2018/hyperlinkcolor" val="tx"/>
                    </a:ext>
                  </a:extLst>
                </a:hlinkClick>
              </a:rPr>
              <a:t>1 in 5</a:t>
            </a:r>
            <a:r>
              <a:rPr lang="en-US" sz="1800" dirty="0">
                <a:solidFill>
                  <a:srgbClr val="92278F"/>
                </a:solidFill>
              </a:rPr>
              <a:t> (57.8 million) U.S. adults experience mental illness each year – 22.8%</a:t>
            </a:r>
          </a:p>
          <a:p>
            <a:pPr marL="227013" indent="-169863">
              <a:lnSpc>
                <a:spcPct val="134000"/>
              </a:lnSpc>
              <a:spcAft>
                <a:spcPts val="600"/>
              </a:spcAft>
              <a:buClr>
                <a:schemeClr val="accent3"/>
              </a:buClr>
              <a:buFont typeface="Wingdings" panose="05000000000000000000" pitchFamily="2" charset="2"/>
              <a:buChar char="§"/>
            </a:pPr>
            <a:r>
              <a:rPr lang="en-US" sz="1800" u="sng" dirty="0">
                <a:solidFill>
                  <a:srgbClr val="92278F"/>
                </a:solidFill>
              </a:rPr>
              <a:t>1 in 20</a:t>
            </a:r>
            <a:r>
              <a:rPr lang="en-US" sz="1800" dirty="0">
                <a:solidFill>
                  <a:srgbClr val="92278F"/>
                </a:solidFill>
              </a:rPr>
              <a:t> (14.1 million) U.S. adults experience serious mental illness each year – 5.5%</a:t>
            </a:r>
          </a:p>
          <a:p>
            <a:pPr marL="227013" indent="-169863">
              <a:lnSpc>
                <a:spcPct val="134000"/>
              </a:lnSpc>
              <a:spcAft>
                <a:spcPts val="600"/>
              </a:spcAft>
              <a:buClr>
                <a:schemeClr val="accent3"/>
              </a:buClr>
              <a:buFont typeface="Wingdings" panose="05000000000000000000" pitchFamily="2" charset="2"/>
              <a:buChar char="§"/>
            </a:pPr>
            <a:r>
              <a:rPr lang="en-US" sz="1800" dirty="0">
                <a:solidFill>
                  <a:srgbClr val="92278F"/>
                </a:solidFill>
                <a:hlinkClick r:id="rId8">
                  <a:extLst>
                    <a:ext uri="{A12FA001-AC4F-418D-AE19-62706E023703}">
                      <ahyp:hlinkClr xmlns:ahyp="http://schemas.microsoft.com/office/drawing/2018/hyperlinkcolor" val="tx"/>
                    </a:ext>
                  </a:extLst>
                </a:hlinkClick>
              </a:rPr>
              <a:t>1 in 6</a:t>
            </a:r>
            <a:r>
              <a:rPr lang="en-US" sz="1800" dirty="0">
                <a:solidFill>
                  <a:srgbClr val="92278F"/>
                </a:solidFill>
              </a:rPr>
              <a:t> (7.7 million)U.S. youth aged 6-17 experience a mental health disorder each year – 16.5%</a:t>
            </a:r>
          </a:p>
          <a:p>
            <a:pPr marL="227013" indent="-169863">
              <a:lnSpc>
                <a:spcPct val="134000"/>
              </a:lnSpc>
              <a:spcAft>
                <a:spcPts val="600"/>
              </a:spcAft>
              <a:buClr>
                <a:schemeClr val="accent3"/>
              </a:buClr>
              <a:buFont typeface="Wingdings" panose="05000000000000000000" pitchFamily="2" charset="2"/>
              <a:buChar char="§"/>
            </a:pPr>
            <a:r>
              <a:rPr lang="en-US" sz="1800" dirty="0">
                <a:solidFill>
                  <a:srgbClr val="92278F"/>
                </a:solidFill>
                <a:hlinkClick r:id="rId9">
                  <a:extLst>
                    <a:ext uri="{A12FA001-AC4F-418D-AE19-62706E023703}">
                      <ahyp:hlinkClr xmlns:ahyp="http://schemas.microsoft.com/office/drawing/2018/hyperlinkcolor" val="tx"/>
                    </a:ext>
                  </a:extLst>
                </a:hlinkClick>
              </a:rPr>
              <a:t>50%</a:t>
            </a:r>
            <a:r>
              <a:rPr lang="en-US" sz="1800" dirty="0">
                <a:solidFill>
                  <a:srgbClr val="92278F"/>
                </a:solidFill>
              </a:rPr>
              <a:t> of all lifetime mental illness begins by age 14, and 75% by age 24</a:t>
            </a:r>
          </a:p>
          <a:p>
            <a:pPr marL="227013" indent="-169863">
              <a:lnSpc>
                <a:spcPct val="134000"/>
              </a:lnSpc>
              <a:spcAft>
                <a:spcPts val="600"/>
              </a:spcAft>
              <a:buClr>
                <a:schemeClr val="accent3"/>
              </a:buClr>
              <a:buFont typeface="Wingdings" panose="05000000000000000000" pitchFamily="2" charset="2"/>
              <a:buChar char="§"/>
            </a:pPr>
            <a:r>
              <a:rPr lang="en-US" sz="1800" u="sng" dirty="0">
                <a:solidFill>
                  <a:srgbClr val="92278F"/>
                </a:solidFill>
              </a:rPr>
              <a:t>33.5%</a:t>
            </a:r>
            <a:r>
              <a:rPr lang="en-US" sz="1800" dirty="0">
                <a:solidFill>
                  <a:srgbClr val="92278F"/>
                </a:solidFill>
              </a:rPr>
              <a:t> (19.4 million) of U.S. adults with mental illness also experience a substance use disorder in 2021</a:t>
            </a:r>
          </a:p>
          <a:p>
            <a:pPr marL="227013" indent="-169863">
              <a:lnSpc>
                <a:spcPct val="134000"/>
              </a:lnSpc>
              <a:spcAft>
                <a:spcPts val="600"/>
              </a:spcAft>
              <a:buClr>
                <a:schemeClr val="accent3"/>
              </a:buClr>
              <a:buFont typeface="Wingdings" panose="05000000000000000000" pitchFamily="2" charset="2"/>
              <a:buChar char="§"/>
            </a:pPr>
            <a:r>
              <a:rPr lang="en-US" sz="1800" u="sng" dirty="0">
                <a:solidFill>
                  <a:srgbClr val="92278F"/>
                </a:solidFill>
              </a:rPr>
              <a:t>47.2%</a:t>
            </a:r>
            <a:r>
              <a:rPr lang="en-US" sz="1800" dirty="0">
                <a:solidFill>
                  <a:srgbClr val="92278F"/>
                </a:solidFill>
              </a:rPr>
              <a:t> of U.S. adults with mental illness (</a:t>
            </a:r>
            <a:r>
              <a:rPr lang="en-US" sz="1800" u="sng" dirty="0">
                <a:solidFill>
                  <a:srgbClr val="92278F"/>
                </a:solidFill>
              </a:rPr>
              <a:t>65.4%</a:t>
            </a:r>
            <a:r>
              <a:rPr lang="en-US" sz="1800" dirty="0">
                <a:solidFill>
                  <a:srgbClr val="92278F"/>
                </a:solidFill>
              </a:rPr>
              <a:t> with SMI) received treatment in 2021</a:t>
            </a:r>
          </a:p>
          <a:p>
            <a:pPr marL="227013" indent="-169863">
              <a:lnSpc>
                <a:spcPct val="134000"/>
              </a:lnSpc>
              <a:spcAft>
                <a:spcPts val="600"/>
              </a:spcAft>
              <a:buClr>
                <a:schemeClr val="accent3"/>
              </a:buClr>
              <a:buFont typeface="Wingdings" panose="05000000000000000000" pitchFamily="2" charset="2"/>
              <a:buChar char="§"/>
            </a:pPr>
            <a:r>
              <a:rPr lang="en-US" sz="1800" u="sng" dirty="0">
                <a:solidFill>
                  <a:srgbClr val="92278F"/>
                </a:solidFill>
              </a:rPr>
              <a:t>164 million</a:t>
            </a:r>
            <a:r>
              <a:rPr lang="en-US" sz="1800" dirty="0">
                <a:solidFill>
                  <a:srgbClr val="92278F"/>
                </a:solidFill>
              </a:rPr>
              <a:t> people live in designated “Mental Health Professional Shortage Areas” (155 million in 2020)</a:t>
            </a:r>
            <a:endParaRPr lang="en-US" sz="1800" u="sng" dirty="0">
              <a:solidFill>
                <a:srgbClr val="92278F"/>
              </a:solidFill>
            </a:endParaRPr>
          </a:p>
          <a:p>
            <a:pPr marL="227013" indent="-169863">
              <a:lnSpc>
                <a:spcPct val="134000"/>
              </a:lnSpc>
              <a:spcAft>
                <a:spcPts val="600"/>
              </a:spcAft>
              <a:buClr>
                <a:schemeClr val="accent3"/>
              </a:buClr>
              <a:buFont typeface="Wingdings" panose="05000000000000000000" pitchFamily="2" charset="2"/>
              <a:buChar char="§"/>
            </a:pPr>
            <a:endParaRPr lang="en-US" sz="1600" u="sng" dirty="0">
              <a:solidFill>
                <a:srgbClr val="92278F"/>
              </a:solidFill>
            </a:endParaRPr>
          </a:p>
        </p:txBody>
      </p:sp>
      <p:sp>
        <p:nvSpPr>
          <p:cNvPr id="7" name="Title 1">
            <a:extLst>
              <a:ext uri="{FF2B5EF4-FFF2-40B4-BE49-F238E27FC236}">
                <a16:creationId xmlns:a16="http://schemas.microsoft.com/office/drawing/2014/main" id="{32940F42-AA6C-4B7A-B2FB-B6A59D4E6B9F}"/>
              </a:ext>
            </a:extLst>
          </p:cNvPr>
          <p:cNvSpPr txBox="1">
            <a:spLocks/>
          </p:cNvSpPr>
          <p:nvPr/>
        </p:nvSpPr>
        <p:spPr>
          <a:xfrm>
            <a:off x="7016870" y="1462709"/>
            <a:ext cx="4643608" cy="61802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2600" b="1" dirty="0">
                <a:solidFill>
                  <a:srgbClr val="0040A0"/>
                </a:solidFill>
                <a:latin typeface="+mn-lt"/>
              </a:rPr>
              <a:t>The Costs</a:t>
            </a:r>
          </a:p>
        </p:txBody>
      </p:sp>
      <p:sp>
        <p:nvSpPr>
          <p:cNvPr id="2" name="TextBox 1">
            <a:extLst>
              <a:ext uri="{FF2B5EF4-FFF2-40B4-BE49-F238E27FC236}">
                <a16:creationId xmlns:a16="http://schemas.microsoft.com/office/drawing/2014/main" id="{BCA35A0E-097B-481C-BBE7-B0CA1FDD03C7}"/>
              </a:ext>
            </a:extLst>
          </p:cNvPr>
          <p:cNvSpPr txBox="1"/>
          <p:nvPr/>
        </p:nvSpPr>
        <p:spPr>
          <a:xfrm>
            <a:off x="3731410" y="6081015"/>
            <a:ext cx="4729180" cy="230832"/>
          </a:xfrm>
          <a:prstGeom prst="rect">
            <a:avLst/>
          </a:prstGeom>
          <a:noFill/>
        </p:spPr>
        <p:txBody>
          <a:bodyPr wrap="none" rtlCol="0">
            <a:spAutoFit/>
          </a:bodyPr>
          <a:lstStyle/>
          <a:p>
            <a:r>
              <a:rPr lang="en-US" sz="900" i="1" dirty="0"/>
              <a:t>NAMI. “</a:t>
            </a:r>
            <a:r>
              <a:rPr lang="en-US" sz="900" dirty="0"/>
              <a:t>Mental Health by the Numbers” April 2023, </a:t>
            </a:r>
            <a:r>
              <a:rPr lang="en-US" sz="900" dirty="0">
                <a:hlinkClick r:id="rId10"/>
              </a:rPr>
              <a:t>https://www.nami.org/mhstats</a:t>
            </a:r>
            <a:r>
              <a:rPr lang="en-US" sz="900" dirty="0"/>
              <a:t> </a:t>
            </a:r>
          </a:p>
        </p:txBody>
      </p:sp>
    </p:spTree>
    <p:extLst>
      <p:ext uri="{BB962C8B-B14F-4D97-AF65-F5344CB8AC3E}">
        <p14:creationId xmlns:p14="http://schemas.microsoft.com/office/powerpoint/2010/main" val="2936073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A9130-DF52-5100-B131-23059C723BC7}"/>
              </a:ext>
            </a:extLst>
          </p:cNvPr>
          <p:cNvSpPr>
            <a:spLocks noGrp="1"/>
          </p:cNvSpPr>
          <p:nvPr>
            <p:ph type="title"/>
          </p:nvPr>
        </p:nvSpPr>
        <p:spPr/>
        <p:txBody>
          <a:bodyPr/>
          <a:lstStyle/>
          <a:p>
            <a:pPr algn="ctr"/>
            <a:r>
              <a:rPr lang="en-US" dirty="0"/>
              <a:t>Mental Health and the Criminal Justice System</a:t>
            </a:r>
          </a:p>
        </p:txBody>
      </p:sp>
      <p:sp>
        <p:nvSpPr>
          <p:cNvPr id="3" name="Content Placeholder 2">
            <a:extLst>
              <a:ext uri="{FF2B5EF4-FFF2-40B4-BE49-F238E27FC236}">
                <a16:creationId xmlns:a16="http://schemas.microsoft.com/office/drawing/2014/main" id="{3C322EDD-8C14-ED38-5BFF-BA1BDE056D20}"/>
              </a:ext>
            </a:extLst>
          </p:cNvPr>
          <p:cNvSpPr>
            <a:spLocks noGrp="1"/>
          </p:cNvSpPr>
          <p:nvPr>
            <p:ph idx="10"/>
          </p:nvPr>
        </p:nvSpPr>
        <p:spPr/>
        <p:txBody>
          <a:bodyPr/>
          <a:lstStyle/>
          <a:p>
            <a:r>
              <a:rPr lang="en-US" dirty="0"/>
              <a:t>About 2 million times each year, people with SMI are booked into jails</a:t>
            </a:r>
          </a:p>
          <a:p>
            <a:r>
              <a:rPr lang="en-US" dirty="0"/>
              <a:t>About 2 in 5 people who are incarcerated have a history of mental illness (37% in state and federal prisons and 44% held in local jails)</a:t>
            </a:r>
          </a:p>
          <a:p>
            <a:r>
              <a:rPr lang="en-US" dirty="0"/>
              <a:t>Nearly one in four people shot and killed by police offers between 2015 and 2020 had a mental health condition.</a:t>
            </a:r>
          </a:p>
          <a:p>
            <a:r>
              <a:rPr lang="en-US" dirty="0"/>
              <a:t>Suicide is the leading cause of death for people held in jails.</a:t>
            </a:r>
          </a:p>
          <a:p>
            <a:r>
              <a:rPr lang="en-US" dirty="0"/>
              <a:t>An estimated 4,000 people with SMI are held in solitary confinement inside U.S. prisons </a:t>
            </a:r>
          </a:p>
        </p:txBody>
      </p:sp>
      <p:sp>
        <p:nvSpPr>
          <p:cNvPr id="4" name="TextBox 3">
            <a:extLst>
              <a:ext uri="{FF2B5EF4-FFF2-40B4-BE49-F238E27FC236}">
                <a16:creationId xmlns:a16="http://schemas.microsoft.com/office/drawing/2014/main" id="{224713F3-8676-6A5A-A173-50C623FD1C19}"/>
              </a:ext>
            </a:extLst>
          </p:cNvPr>
          <p:cNvSpPr txBox="1"/>
          <p:nvPr/>
        </p:nvSpPr>
        <p:spPr>
          <a:xfrm>
            <a:off x="3716982" y="6148346"/>
            <a:ext cx="4706738" cy="230832"/>
          </a:xfrm>
          <a:prstGeom prst="rect">
            <a:avLst/>
          </a:prstGeom>
          <a:noFill/>
        </p:spPr>
        <p:txBody>
          <a:bodyPr wrap="none" rtlCol="0">
            <a:spAutoFit/>
          </a:bodyPr>
          <a:lstStyle/>
          <a:p>
            <a:r>
              <a:rPr lang="en-US" sz="900" i="1" dirty="0"/>
              <a:t>NAMI. “</a:t>
            </a:r>
            <a:r>
              <a:rPr lang="en-US" sz="900" dirty="0"/>
              <a:t>Mental Health by the Numbers” April 2023, </a:t>
            </a:r>
            <a:r>
              <a:rPr lang="en-US" sz="900" dirty="0">
                <a:hlinkClick r:id="rId2"/>
              </a:rPr>
              <a:t>https://www.nami.org/mhstats</a:t>
            </a:r>
            <a:r>
              <a:rPr lang="en-US" sz="900" dirty="0"/>
              <a:t> </a:t>
            </a:r>
          </a:p>
        </p:txBody>
      </p:sp>
    </p:spTree>
    <p:extLst>
      <p:ext uri="{BB962C8B-B14F-4D97-AF65-F5344CB8AC3E}">
        <p14:creationId xmlns:p14="http://schemas.microsoft.com/office/powerpoint/2010/main" val="3736786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B0BF63B-0668-429F-AE66-66EEFFE76A47}"/>
              </a:ext>
            </a:extLst>
          </p:cNvPr>
          <p:cNvSpPr>
            <a:spLocks noGrp="1"/>
          </p:cNvSpPr>
          <p:nvPr>
            <p:ph sz="half" idx="1"/>
          </p:nvPr>
        </p:nvSpPr>
        <p:spPr>
          <a:xfrm>
            <a:off x="186117" y="1338505"/>
            <a:ext cx="5777713" cy="4351338"/>
          </a:xfrm>
        </p:spPr>
        <p:txBody>
          <a:bodyPr/>
          <a:lstStyle/>
          <a:p>
            <a:pPr marL="107950" indent="0">
              <a:lnSpc>
                <a:spcPct val="110000"/>
              </a:lnSpc>
              <a:buClr>
                <a:schemeClr val="accent3"/>
              </a:buClr>
              <a:buNone/>
            </a:pPr>
            <a:r>
              <a:rPr lang="en-US" sz="2000" dirty="0">
                <a:solidFill>
                  <a:srgbClr val="92278F"/>
                </a:solidFill>
              </a:rPr>
              <a:t>Research indicates that on average, Serious Mental Illness (SMI) (defined as significant impairment impacting daily functioning; disorders such as schizophrenia, schizoaffective disorder, bipolar disorder, major depression or brief psychotic disorder) occurs at the following rate:</a:t>
            </a:r>
          </a:p>
          <a:p>
            <a:pPr marL="574675" indent="-177800">
              <a:lnSpc>
                <a:spcPct val="110000"/>
              </a:lnSpc>
              <a:buClr>
                <a:schemeClr val="accent3"/>
              </a:buClr>
              <a:buFont typeface="Wingdings" panose="05000000000000000000" pitchFamily="2" charset="2"/>
              <a:buChar char="§"/>
            </a:pPr>
            <a:r>
              <a:rPr lang="en-US" sz="2000" dirty="0">
                <a:solidFill>
                  <a:srgbClr val="92278F"/>
                </a:solidFill>
              </a:rPr>
              <a:t>SMI in the general public, 5.5%</a:t>
            </a:r>
          </a:p>
          <a:p>
            <a:pPr marL="574675" indent="-177800">
              <a:lnSpc>
                <a:spcPct val="110000"/>
              </a:lnSpc>
              <a:buClr>
                <a:schemeClr val="accent3"/>
              </a:buClr>
              <a:buFont typeface="Wingdings" panose="05000000000000000000" pitchFamily="2" charset="2"/>
              <a:buChar char="§"/>
            </a:pPr>
            <a:r>
              <a:rPr lang="en-US" sz="2000" dirty="0">
                <a:solidFill>
                  <a:srgbClr val="92278F"/>
                </a:solidFill>
              </a:rPr>
              <a:t>SMI in prison averages, 15%</a:t>
            </a:r>
          </a:p>
          <a:p>
            <a:pPr marL="574675" indent="-177800">
              <a:lnSpc>
                <a:spcPct val="110000"/>
              </a:lnSpc>
              <a:buClr>
                <a:schemeClr val="accent3"/>
              </a:buClr>
              <a:buFont typeface="Wingdings" panose="05000000000000000000" pitchFamily="2" charset="2"/>
              <a:buChar char="§"/>
            </a:pPr>
            <a:r>
              <a:rPr lang="en-US" sz="2000" dirty="0">
                <a:solidFill>
                  <a:srgbClr val="92278F"/>
                </a:solidFill>
              </a:rPr>
              <a:t>SMI in jail averages, 20%</a:t>
            </a:r>
          </a:p>
        </p:txBody>
      </p:sp>
      <p:sp>
        <p:nvSpPr>
          <p:cNvPr id="9" name="Title 8">
            <a:extLst>
              <a:ext uri="{FF2B5EF4-FFF2-40B4-BE49-F238E27FC236}">
                <a16:creationId xmlns:a16="http://schemas.microsoft.com/office/drawing/2014/main" id="{BB2E3334-1D07-4BC9-91BF-36E312236FF5}"/>
              </a:ext>
            </a:extLst>
          </p:cNvPr>
          <p:cNvSpPr>
            <a:spLocks noGrp="1"/>
          </p:cNvSpPr>
          <p:nvPr>
            <p:ph type="title"/>
          </p:nvPr>
        </p:nvSpPr>
        <p:spPr/>
        <p:txBody>
          <a:bodyPr/>
          <a:lstStyle/>
          <a:p>
            <a:r>
              <a:rPr lang="en-US" dirty="0"/>
              <a:t>MENTAL HEALTH NEEDS IN THE JUSTICE SYSTEM</a:t>
            </a:r>
          </a:p>
        </p:txBody>
      </p:sp>
      <p:sp>
        <p:nvSpPr>
          <p:cNvPr id="6" name="TextBox 5">
            <a:extLst>
              <a:ext uri="{FF2B5EF4-FFF2-40B4-BE49-F238E27FC236}">
                <a16:creationId xmlns:a16="http://schemas.microsoft.com/office/drawing/2014/main" id="{C68709C8-4E42-4D2F-B9AA-1CADDEEB9061}"/>
              </a:ext>
            </a:extLst>
          </p:cNvPr>
          <p:cNvSpPr txBox="1"/>
          <p:nvPr/>
        </p:nvSpPr>
        <p:spPr>
          <a:xfrm>
            <a:off x="467528" y="5689843"/>
            <a:ext cx="5214889" cy="369332"/>
          </a:xfrm>
          <a:prstGeom prst="rect">
            <a:avLst/>
          </a:prstGeom>
          <a:noFill/>
        </p:spPr>
        <p:txBody>
          <a:bodyPr wrap="none" rtlCol="0">
            <a:spAutoFit/>
          </a:bodyPr>
          <a:lstStyle/>
          <a:p>
            <a:r>
              <a:rPr lang="en-US" sz="900" i="1" dirty="0"/>
              <a:t>NAMI. “</a:t>
            </a:r>
            <a:r>
              <a:rPr lang="en-US" sz="900" dirty="0"/>
              <a:t>Mental Illness” 2019, </a:t>
            </a:r>
            <a:r>
              <a:rPr lang="en-US" sz="900" dirty="0">
                <a:hlinkClick r:id="rId2"/>
              </a:rPr>
              <a:t>https://www.nimh.nih.gov/health/statistics/mental-illness</a:t>
            </a:r>
            <a:br>
              <a:rPr lang="en-US" sz="900" dirty="0"/>
            </a:br>
            <a:r>
              <a:rPr lang="en-US" sz="900" i="1" dirty="0"/>
              <a:t>Prison Policy Initiative. </a:t>
            </a:r>
            <a:r>
              <a:rPr lang="en-US" sz="900" dirty="0"/>
              <a:t>“Pennsylvania Profile” </a:t>
            </a:r>
            <a:r>
              <a:rPr lang="en-US" sz="900" dirty="0">
                <a:hlinkClick r:id="rId3"/>
              </a:rPr>
              <a:t>https://www.prisonpolicy.org/profiles/PA.html</a:t>
            </a:r>
            <a:r>
              <a:rPr lang="en-US" sz="900" dirty="0"/>
              <a:t> </a:t>
            </a:r>
          </a:p>
        </p:txBody>
      </p:sp>
      <p:pic>
        <p:nvPicPr>
          <p:cNvPr id="1026" name="Picture 2" descr="Pie chart showing that 96,000 Pennsylvania residents are locked up in federal prisons, state prisons, local jails and other types of facilities">
            <a:extLst>
              <a:ext uri="{FF2B5EF4-FFF2-40B4-BE49-F238E27FC236}">
                <a16:creationId xmlns:a16="http://schemas.microsoft.com/office/drawing/2014/main" id="{06A6B1D8-8C69-2DAC-F342-89A68A477BAF}"/>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248269" y="1827908"/>
            <a:ext cx="5080261" cy="3810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893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17779-8F9B-6288-7B56-275D710B4FAF}"/>
              </a:ext>
            </a:extLst>
          </p:cNvPr>
          <p:cNvSpPr>
            <a:spLocks noGrp="1"/>
          </p:cNvSpPr>
          <p:nvPr>
            <p:ph type="title"/>
          </p:nvPr>
        </p:nvSpPr>
        <p:spPr/>
        <p:txBody>
          <a:bodyPr/>
          <a:lstStyle/>
          <a:p>
            <a:pPr algn="ctr"/>
            <a:r>
              <a:rPr lang="en-US" dirty="0"/>
              <a:t>Competency Versus Mental Health</a:t>
            </a:r>
          </a:p>
        </p:txBody>
      </p:sp>
      <p:sp>
        <p:nvSpPr>
          <p:cNvPr id="3" name="Content Placeholder 2">
            <a:extLst>
              <a:ext uri="{FF2B5EF4-FFF2-40B4-BE49-F238E27FC236}">
                <a16:creationId xmlns:a16="http://schemas.microsoft.com/office/drawing/2014/main" id="{F55E835D-27B4-7A48-DC13-8593E225398F}"/>
              </a:ext>
            </a:extLst>
          </p:cNvPr>
          <p:cNvSpPr>
            <a:spLocks noGrp="1"/>
          </p:cNvSpPr>
          <p:nvPr>
            <p:ph idx="10"/>
          </p:nvPr>
        </p:nvSpPr>
        <p:spPr/>
        <p:txBody>
          <a:bodyPr/>
          <a:lstStyle/>
          <a:p>
            <a:pPr algn="l">
              <a:buFont typeface="+mj-lt"/>
              <a:buAutoNum type="arabicPeriod"/>
            </a:pPr>
            <a:r>
              <a:rPr lang="en-US" sz="2000" b="1" i="0" dirty="0">
                <a:solidFill>
                  <a:srgbClr val="111111"/>
                </a:solidFill>
                <a:effectLst/>
                <a:latin typeface="-apple-system"/>
              </a:rPr>
              <a:t>Competency</a:t>
            </a:r>
            <a:r>
              <a:rPr lang="en-US" sz="2000" b="0" i="0" dirty="0">
                <a:solidFill>
                  <a:srgbClr val="111111"/>
                </a:solidFill>
                <a:effectLst/>
                <a:latin typeface="-apple-system"/>
              </a:rPr>
              <a:t>:</a:t>
            </a:r>
            <a:r>
              <a:rPr lang="en-US" sz="1800" b="0" i="0" dirty="0">
                <a:solidFill>
                  <a:srgbClr val="111111"/>
                </a:solidFill>
                <a:effectLst/>
                <a:latin typeface="-apple-system"/>
              </a:rPr>
              <a:t> refers to an individual’s </a:t>
            </a:r>
            <a:r>
              <a:rPr lang="en-US" sz="1800" b="1" i="0" dirty="0">
                <a:solidFill>
                  <a:srgbClr val="111111"/>
                </a:solidFill>
                <a:effectLst/>
                <a:latin typeface="-apple-system"/>
              </a:rPr>
              <a:t>legal ability to make decisions</a:t>
            </a:r>
            <a:r>
              <a:rPr lang="en-US" sz="1800" b="0" i="0" dirty="0">
                <a:solidFill>
                  <a:srgbClr val="111111"/>
                </a:solidFill>
                <a:effectLst/>
                <a:latin typeface="-apple-system"/>
              </a:rPr>
              <a:t>. </a:t>
            </a:r>
            <a:r>
              <a:rPr lang="en-US" sz="1800" b="0" i="0" dirty="0">
                <a:solidFill>
                  <a:srgbClr val="111111"/>
                </a:solidFill>
                <a:effectLst/>
                <a:latin typeface="-apple-system"/>
                <a:hlinkClick r:id="rId2"/>
              </a:rPr>
              <a:t>It is a legal determination made by a court and is typically applied to individuals who are deemed unable to make decisions due to cognitive impairments, mental illness, or other conditions</a:t>
            </a:r>
            <a:r>
              <a:rPr lang="en-US" sz="1800" b="0" i="0" baseline="30000" dirty="0">
                <a:solidFill>
                  <a:srgbClr val="111111"/>
                </a:solidFill>
                <a:effectLst/>
                <a:latin typeface="-apple-system"/>
                <a:hlinkClick r:id="rId2"/>
              </a:rPr>
              <a:t>1</a:t>
            </a:r>
            <a:r>
              <a:rPr lang="en-US" sz="1800" b="0" i="0" dirty="0">
                <a:solidFill>
                  <a:srgbClr val="111111"/>
                </a:solidFill>
                <a:effectLst/>
                <a:latin typeface="-apple-system"/>
              </a:rPr>
              <a:t>.</a:t>
            </a:r>
          </a:p>
          <a:p>
            <a:pPr marL="742950" lvl="1" indent="-285750" algn="l">
              <a:buFont typeface="+mj-lt"/>
              <a:buAutoNum type="arabicPeriod"/>
            </a:pPr>
            <a:r>
              <a:rPr lang="en-US" sz="1800" b="1" i="0" dirty="0">
                <a:solidFill>
                  <a:srgbClr val="111111"/>
                </a:solidFill>
                <a:effectLst/>
                <a:latin typeface="-apple-system"/>
              </a:rPr>
              <a:t>Key Points</a:t>
            </a:r>
            <a:r>
              <a:rPr lang="en-US" sz="1800" b="0" i="0" dirty="0">
                <a:solidFill>
                  <a:srgbClr val="111111"/>
                </a:solidFill>
                <a:effectLst/>
                <a:latin typeface="-apple-system"/>
              </a:rPr>
              <a:t>:</a:t>
            </a:r>
          </a:p>
          <a:p>
            <a:pPr marL="1143000" lvl="2" indent="-228600" algn="l">
              <a:buFont typeface="+mj-lt"/>
              <a:buAutoNum type="arabicPeriod"/>
            </a:pPr>
            <a:r>
              <a:rPr lang="en-US" sz="1800" b="0" i="0" dirty="0">
                <a:solidFill>
                  <a:srgbClr val="111111"/>
                </a:solidFill>
                <a:effectLst/>
                <a:latin typeface="-apple-system"/>
              </a:rPr>
              <a:t>Competency is related to an individual’s capacity to participate in legal proceedings.</a:t>
            </a:r>
          </a:p>
          <a:p>
            <a:pPr marL="1143000" lvl="2" indent="-228600" algn="l">
              <a:buFont typeface="+mj-lt"/>
              <a:buAutoNum type="arabicPeriod"/>
            </a:pPr>
            <a:r>
              <a:rPr lang="en-US" sz="1800" b="0" i="0" dirty="0">
                <a:solidFill>
                  <a:srgbClr val="111111"/>
                </a:solidFill>
                <a:effectLst/>
                <a:latin typeface="-apple-system"/>
                <a:hlinkClick r:id="rId3"/>
              </a:rPr>
              <a:t>Competency assessments are crucial for patient safety and protection of providers from legal retribution</a:t>
            </a:r>
            <a:r>
              <a:rPr lang="en-US" sz="1800" b="0" i="0" baseline="30000" dirty="0">
                <a:solidFill>
                  <a:srgbClr val="111111"/>
                </a:solidFill>
                <a:effectLst/>
                <a:latin typeface="-apple-system"/>
                <a:hlinkClick r:id="rId3"/>
              </a:rPr>
              <a:t>2</a:t>
            </a:r>
            <a:r>
              <a:rPr lang="en-US" sz="1800" b="0" i="0" dirty="0">
                <a:solidFill>
                  <a:srgbClr val="111111"/>
                </a:solidFill>
                <a:effectLst/>
                <a:latin typeface="-apple-system"/>
              </a:rPr>
              <a:t>.</a:t>
            </a:r>
          </a:p>
          <a:p>
            <a:pPr algn="l">
              <a:buFont typeface="+mj-lt"/>
              <a:buAutoNum type="arabicPeriod"/>
            </a:pPr>
            <a:r>
              <a:rPr lang="en-US" sz="2000" b="1" i="0" dirty="0">
                <a:solidFill>
                  <a:srgbClr val="111111"/>
                </a:solidFill>
                <a:effectLst/>
                <a:latin typeface="-apple-system"/>
              </a:rPr>
              <a:t>Mental Health</a:t>
            </a:r>
            <a:r>
              <a:rPr lang="en-US" sz="2000" b="0" i="0" dirty="0">
                <a:solidFill>
                  <a:srgbClr val="111111"/>
                </a:solidFill>
                <a:effectLst/>
                <a:latin typeface="-apple-system"/>
              </a:rPr>
              <a:t>:</a:t>
            </a:r>
            <a:r>
              <a:rPr lang="en-US" sz="1800" b="0" i="0" dirty="0">
                <a:solidFill>
                  <a:srgbClr val="111111"/>
                </a:solidFill>
                <a:effectLst/>
                <a:latin typeface="-apple-system"/>
              </a:rPr>
              <a:t> encompasses an individual’s emotional, psychological, and social well-being. It affects how we think, feel, and act, and it plays a significant role in our daily lives.</a:t>
            </a:r>
          </a:p>
          <a:p>
            <a:pPr marL="742950" lvl="1" indent="-285750" algn="l">
              <a:buFont typeface="+mj-lt"/>
              <a:buAutoNum type="arabicPeriod"/>
            </a:pPr>
            <a:r>
              <a:rPr lang="en-US" sz="1800" b="1" i="0" dirty="0">
                <a:solidFill>
                  <a:srgbClr val="111111"/>
                </a:solidFill>
                <a:effectLst/>
                <a:latin typeface="-apple-system"/>
              </a:rPr>
              <a:t>Key Points</a:t>
            </a:r>
            <a:r>
              <a:rPr lang="en-US" sz="1800" b="0" i="0" dirty="0">
                <a:solidFill>
                  <a:srgbClr val="111111"/>
                </a:solidFill>
                <a:effectLst/>
                <a:latin typeface="-apple-system"/>
              </a:rPr>
              <a:t>:</a:t>
            </a:r>
          </a:p>
          <a:p>
            <a:pPr marL="1143000" lvl="2" indent="-228600" algn="l">
              <a:buFont typeface="+mj-lt"/>
              <a:buAutoNum type="arabicPeriod"/>
            </a:pPr>
            <a:r>
              <a:rPr lang="en-US" sz="1800" b="0" i="0" dirty="0">
                <a:solidFill>
                  <a:srgbClr val="111111"/>
                </a:solidFill>
                <a:effectLst/>
                <a:latin typeface="-apple-system"/>
              </a:rPr>
              <a:t>Mental health conditions can range from mild to severe and may impact a person’s ability to function effectively.</a:t>
            </a:r>
          </a:p>
          <a:p>
            <a:pPr marL="1143000" lvl="2" indent="-228600" algn="l">
              <a:buFont typeface="+mj-lt"/>
              <a:buAutoNum type="arabicPeriod"/>
            </a:pPr>
            <a:r>
              <a:rPr lang="en-US" sz="1800" b="0" i="0" dirty="0">
                <a:solidFill>
                  <a:srgbClr val="111111"/>
                </a:solidFill>
                <a:effectLst/>
                <a:latin typeface="-apple-system"/>
              </a:rPr>
              <a:t>Seeking professional help and support is essential for managing mental health challenges.</a:t>
            </a:r>
          </a:p>
          <a:p>
            <a:pPr algn="l"/>
            <a:r>
              <a:rPr lang="en-US" sz="1600" b="0" i="0" dirty="0">
                <a:solidFill>
                  <a:srgbClr val="111111"/>
                </a:solidFill>
                <a:effectLst/>
                <a:latin typeface="-apple-system"/>
              </a:rPr>
              <a:t>In summary, while </a:t>
            </a:r>
            <a:r>
              <a:rPr lang="en-US" sz="1600" b="1" i="0" dirty="0">
                <a:solidFill>
                  <a:srgbClr val="111111"/>
                </a:solidFill>
                <a:effectLst/>
                <a:latin typeface="-apple-system"/>
              </a:rPr>
              <a:t>competency</a:t>
            </a:r>
            <a:r>
              <a:rPr lang="en-US" sz="1600" b="0" i="0" dirty="0">
                <a:solidFill>
                  <a:srgbClr val="111111"/>
                </a:solidFill>
                <a:effectLst/>
                <a:latin typeface="-apple-system"/>
              </a:rPr>
              <a:t> focuses on legal decision-making abilities, </a:t>
            </a:r>
            <a:r>
              <a:rPr lang="en-US" sz="1600" b="1" i="0" dirty="0">
                <a:solidFill>
                  <a:srgbClr val="111111"/>
                </a:solidFill>
                <a:effectLst/>
                <a:latin typeface="-apple-system"/>
              </a:rPr>
              <a:t>mental health</a:t>
            </a:r>
            <a:r>
              <a:rPr lang="en-US" sz="1600" b="0" i="0" dirty="0">
                <a:solidFill>
                  <a:srgbClr val="111111"/>
                </a:solidFill>
                <a:effectLst/>
                <a:latin typeface="-apple-system"/>
              </a:rPr>
              <a:t> pertains to an individual’s overall psychological well-being. Both concepts are critical in understanding and addressing complex patient encounters. </a:t>
            </a:r>
          </a:p>
          <a:p>
            <a:endParaRPr lang="en-US" dirty="0"/>
          </a:p>
        </p:txBody>
      </p:sp>
    </p:spTree>
    <p:extLst>
      <p:ext uri="{BB962C8B-B14F-4D97-AF65-F5344CB8AC3E}">
        <p14:creationId xmlns:p14="http://schemas.microsoft.com/office/powerpoint/2010/main" val="817577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B0BF63B-0668-429F-AE66-66EEFFE76A47}"/>
              </a:ext>
            </a:extLst>
          </p:cNvPr>
          <p:cNvSpPr>
            <a:spLocks noGrp="1"/>
          </p:cNvSpPr>
          <p:nvPr>
            <p:ph sz="half" idx="1"/>
          </p:nvPr>
        </p:nvSpPr>
        <p:spPr>
          <a:xfrm>
            <a:off x="259810" y="1200272"/>
            <a:ext cx="10227468" cy="1251612"/>
          </a:xfrm>
        </p:spPr>
        <p:txBody>
          <a:bodyPr/>
          <a:lstStyle/>
          <a:p>
            <a:pPr>
              <a:buClr>
                <a:schemeClr val="accent3"/>
              </a:buClr>
              <a:buFont typeface="Wingdings" panose="05000000000000000000" pitchFamily="2" charset="2"/>
              <a:buChar char="§"/>
            </a:pPr>
            <a:r>
              <a:rPr lang="en-US" sz="2000" dirty="0">
                <a:solidFill>
                  <a:srgbClr val="92278F"/>
                </a:solidFill>
              </a:rPr>
              <a:t>Competency to stand trial is a </a:t>
            </a:r>
            <a:r>
              <a:rPr lang="en-US" sz="2000" u="sng" dirty="0">
                <a:solidFill>
                  <a:srgbClr val="92278F"/>
                </a:solidFill>
              </a:rPr>
              <a:t>legal term</a:t>
            </a:r>
            <a:r>
              <a:rPr lang="en-US" sz="2000" dirty="0">
                <a:solidFill>
                  <a:srgbClr val="92278F"/>
                </a:solidFill>
              </a:rPr>
              <a:t>, not a psychological construct.</a:t>
            </a:r>
          </a:p>
          <a:p>
            <a:pPr>
              <a:buClr>
                <a:schemeClr val="accent3"/>
              </a:buClr>
              <a:buFont typeface="Wingdings" panose="05000000000000000000" pitchFamily="2" charset="2"/>
              <a:buChar char="§"/>
            </a:pPr>
            <a:r>
              <a:rPr lang="en-US" sz="2000" dirty="0">
                <a:solidFill>
                  <a:srgbClr val="92278F"/>
                </a:solidFill>
              </a:rPr>
              <a:t>Constitutional Standard</a:t>
            </a:r>
          </a:p>
          <a:p>
            <a:pPr>
              <a:buClr>
                <a:schemeClr val="accent3"/>
              </a:buClr>
              <a:buFont typeface="Wingdings" panose="05000000000000000000" pitchFamily="2" charset="2"/>
              <a:buChar char="§"/>
            </a:pPr>
            <a:r>
              <a:rPr lang="en-US" sz="2000" dirty="0">
                <a:solidFill>
                  <a:srgbClr val="92278F"/>
                </a:solidFill>
              </a:rPr>
              <a:t>Several legal milestones have resulted in the following rights:</a:t>
            </a:r>
          </a:p>
        </p:txBody>
      </p:sp>
      <p:sp>
        <p:nvSpPr>
          <p:cNvPr id="9" name="Title 8">
            <a:extLst>
              <a:ext uri="{FF2B5EF4-FFF2-40B4-BE49-F238E27FC236}">
                <a16:creationId xmlns:a16="http://schemas.microsoft.com/office/drawing/2014/main" id="{BB2E3334-1D07-4BC9-91BF-36E312236FF5}"/>
              </a:ext>
            </a:extLst>
          </p:cNvPr>
          <p:cNvSpPr>
            <a:spLocks noGrp="1"/>
          </p:cNvSpPr>
          <p:nvPr>
            <p:ph type="title"/>
          </p:nvPr>
        </p:nvSpPr>
        <p:spPr/>
        <p:txBody>
          <a:bodyPr/>
          <a:lstStyle/>
          <a:p>
            <a:r>
              <a:rPr lang="en-US" dirty="0"/>
              <a:t>COMPETENCY RESTORATION</a:t>
            </a:r>
          </a:p>
        </p:txBody>
      </p:sp>
      <p:sp>
        <p:nvSpPr>
          <p:cNvPr id="5" name="TextBox 4">
            <a:extLst>
              <a:ext uri="{FF2B5EF4-FFF2-40B4-BE49-F238E27FC236}">
                <a16:creationId xmlns:a16="http://schemas.microsoft.com/office/drawing/2014/main" id="{194182E3-0BAD-4526-A409-64B33985947B}"/>
              </a:ext>
            </a:extLst>
          </p:cNvPr>
          <p:cNvSpPr txBox="1"/>
          <p:nvPr/>
        </p:nvSpPr>
        <p:spPr>
          <a:xfrm>
            <a:off x="4988926" y="2691160"/>
            <a:ext cx="2202356" cy="1005306"/>
          </a:xfrm>
          <a:prstGeom prst="rect">
            <a:avLst/>
          </a:prstGeom>
          <a:noFill/>
        </p:spPr>
        <p:txBody>
          <a:bodyPr wrap="square" lIns="0" tIns="0" rIns="0" bIns="0" rtlCol="0">
            <a:noAutofit/>
          </a:bodyPr>
          <a:lstStyle/>
          <a:p>
            <a:pPr>
              <a:spcAft>
                <a:spcPts val="600"/>
              </a:spcAft>
            </a:pPr>
            <a:r>
              <a:rPr lang="en-US" b="1" dirty="0">
                <a:latin typeface="+mj-lt"/>
              </a:rPr>
              <a:t>1960</a:t>
            </a:r>
          </a:p>
          <a:p>
            <a:pPr>
              <a:spcAft>
                <a:spcPts val="600"/>
              </a:spcAft>
            </a:pPr>
            <a:r>
              <a:rPr lang="en-US" b="1" dirty="0">
                <a:solidFill>
                  <a:srgbClr val="71BF44"/>
                </a:solidFill>
              </a:rPr>
              <a:t>Dusky v. United States</a:t>
            </a:r>
            <a:br>
              <a:rPr lang="en-US" sz="1600" b="1" dirty="0">
                <a:solidFill>
                  <a:schemeClr val="accent5"/>
                </a:solidFill>
              </a:rPr>
            </a:br>
            <a:r>
              <a:rPr lang="en-US" sz="1600" dirty="0">
                <a:solidFill>
                  <a:schemeClr val="accent1"/>
                </a:solidFill>
              </a:rPr>
              <a:t>Defendant must have a </a:t>
            </a:r>
            <a:r>
              <a:rPr lang="en-US" sz="1600" b="1" u="sng" dirty="0">
                <a:solidFill>
                  <a:schemeClr val="accent1"/>
                </a:solidFill>
              </a:rPr>
              <a:t>factual</a:t>
            </a:r>
            <a:r>
              <a:rPr lang="en-US" sz="1600" dirty="0">
                <a:solidFill>
                  <a:schemeClr val="accent1"/>
                </a:solidFill>
              </a:rPr>
              <a:t> and </a:t>
            </a:r>
            <a:r>
              <a:rPr lang="en-US" sz="1600" b="1" u="sng" dirty="0">
                <a:solidFill>
                  <a:schemeClr val="accent1"/>
                </a:solidFill>
              </a:rPr>
              <a:t>rational</a:t>
            </a:r>
            <a:r>
              <a:rPr lang="en-US" sz="1600" dirty="0">
                <a:solidFill>
                  <a:schemeClr val="accent1"/>
                </a:solidFill>
              </a:rPr>
              <a:t> understanding of the proceedings and an </a:t>
            </a:r>
            <a:r>
              <a:rPr lang="en-US" sz="1600" b="1" u="sng" dirty="0">
                <a:solidFill>
                  <a:schemeClr val="accent1"/>
                </a:solidFill>
              </a:rPr>
              <a:t>ability to consult with their lawyer </a:t>
            </a:r>
            <a:endParaRPr lang="en-US" sz="1600" b="1" u="sng" noProof="1">
              <a:solidFill>
                <a:schemeClr val="accent1"/>
              </a:solidFill>
              <a:latin typeface="+mj-lt"/>
            </a:endParaRPr>
          </a:p>
        </p:txBody>
      </p:sp>
      <p:sp>
        <p:nvSpPr>
          <p:cNvPr id="6" name="TextBox 5">
            <a:extLst>
              <a:ext uri="{FF2B5EF4-FFF2-40B4-BE49-F238E27FC236}">
                <a16:creationId xmlns:a16="http://schemas.microsoft.com/office/drawing/2014/main" id="{61086994-60BA-4E0E-8CD7-0344EB7361EA}"/>
              </a:ext>
            </a:extLst>
          </p:cNvPr>
          <p:cNvSpPr txBox="1"/>
          <p:nvPr/>
        </p:nvSpPr>
        <p:spPr>
          <a:xfrm>
            <a:off x="7293919" y="2691160"/>
            <a:ext cx="2047471" cy="1471833"/>
          </a:xfrm>
          <a:prstGeom prst="rect">
            <a:avLst/>
          </a:prstGeom>
          <a:noFill/>
        </p:spPr>
        <p:txBody>
          <a:bodyPr wrap="square" lIns="0" tIns="0" rIns="0" bIns="0" rtlCol="0">
            <a:noAutofit/>
          </a:bodyPr>
          <a:lstStyle/>
          <a:p>
            <a:pPr>
              <a:spcAft>
                <a:spcPts val="600"/>
              </a:spcAft>
            </a:pPr>
            <a:r>
              <a:rPr lang="en-US" b="1" dirty="0">
                <a:latin typeface="+mj-lt"/>
              </a:rPr>
              <a:t>1972</a:t>
            </a:r>
            <a:endParaRPr lang="en-US" sz="1600" b="1" dirty="0">
              <a:latin typeface="+mj-lt"/>
            </a:endParaRPr>
          </a:p>
          <a:p>
            <a:pPr>
              <a:spcAft>
                <a:spcPts val="600"/>
              </a:spcAft>
            </a:pPr>
            <a:r>
              <a:rPr lang="en-US" b="1" dirty="0">
                <a:solidFill>
                  <a:srgbClr val="71BF44"/>
                </a:solidFill>
              </a:rPr>
              <a:t>Jackson v. Indiana</a:t>
            </a:r>
            <a:br>
              <a:rPr lang="en-US" sz="1600" b="1" dirty="0">
                <a:solidFill>
                  <a:schemeClr val="accent1"/>
                </a:solidFill>
              </a:rPr>
            </a:br>
            <a:r>
              <a:rPr lang="en-US" sz="1600" dirty="0">
                <a:solidFill>
                  <a:schemeClr val="accent1"/>
                </a:solidFill>
              </a:rPr>
              <a:t>Defendant cannot be held longer than the reasonable period necessary to attain competency in the foreseeable future.</a:t>
            </a:r>
            <a:endParaRPr lang="en-US" sz="1600" noProof="1">
              <a:solidFill>
                <a:schemeClr val="accent1"/>
              </a:solidFill>
              <a:latin typeface="+mj-lt"/>
            </a:endParaRPr>
          </a:p>
        </p:txBody>
      </p:sp>
      <p:sp>
        <p:nvSpPr>
          <p:cNvPr id="8" name="TextBox 7">
            <a:extLst>
              <a:ext uri="{FF2B5EF4-FFF2-40B4-BE49-F238E27FC236}">
                <a16:creationId xmlns:a16="http://schemas.microsoft.com/office/drawing/2014/main" id="{77AA75FE-0A83-4C49-9AA4-6B62E4ECDB22}"/>
              </a:ext>
            </a:extLst>
          </p:cNvPr>
          <p:cNvSpPr txBox="1"/>
          <p:nvPr/>
        </p:nvSpPr>
        <p:spPr>
          <a:xfrm>
            <a:off x="9465268" y="2691160"/>
            <a:ext cx="2047468" cy="1416330"/>
          </a:xfrm>
          <a:prstGeom prst="rect">
            <a:avLst/>
          </a:prstGeom>
          <a:noFill/>
        </p:spPr>
        <p:txBody>
          <a:bodyPr wrap="square" lIns="0" tIns="0" rIns="0" bIns="0" rtlCol="0">
            <a:noAutofit/>
          </a:bodyPr>
          <a:lstStyle/>
          <a:p>
            <a:pPr>
              <a:spcAft>
                <a:spcPts val="600"/>
              </a:spcAft>
            </a:pPr>
            <a:r>
              <a:rPr lang="en-US" b="1" dirty="0">
                <a:latin typeface="+mj-lt"/>
              </a:rPr>
              <a:t>2003</a:t>
            </a:r>
          </a:p>
          <a:p>
            <a:pPr>
              <a:spcAft>
                <a:spcPts val="600"/>
              </a:spcAft>
            </a:pPr>
            <a:r>
              <a:rPr lang="en-US" b="1" dirty="0">
                <a:solidFill>
                  <a:srgbClr val="71BF44"/>
                </a:solidFill>
              </a:rPr>
              <a:t>Sell vs. United States</a:t>
            </a:r>
          </a:p>
          <a:p>
            <a:pPr>
              <a:spcAft>
                <a:spcPts val="600"/>
              </a:spcAft>
            </a:pPr>
            <a:r>
              <a:rPr lang="en-US" sz="1600" noProof="1">
                <a:solidFill>
                  <a:schemeClr val="accent1"/>
                </a:solidFill>
              </a:rPr>
              <a:t>Involuntary medication is permitted for restoration if it is reasonably likely to aid in restoration and is the least intrusive treatment option.</a:t>
            </a:r>
          </a:p>
        </p:txBody>
      </p:sp>
      <p:cxnSp>
        <p:nvCxnSpPr>
          <p:cNvPr id="11" name="Straight Arrow Connector 10">
            <a:extLst>
              <a:ext uri="{FF2B5EF4-FFF2-40B4-BE49-F238E27FC236}">
                <a16:creationId xmlns:a16="http://schemas.microsoft.com/office/drawing/2014/main" id="{1F486DB7-2073-490A-9E34-442515356560}"/>
              </a:ext>
            </a:extLst>
          </p:cNvPr>
          <p:cNvCxnSpPr>
            <a:cxnSpLocks/>
          </p:cNvCxnSpPr>
          <p:nvPr/>
        </p:nvCxnSpPr>
        <p:spPr>
          <a:xfrm>
            <a:off x="4988926" y="5996107"/>
            <a:ext cx="652381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2" name="Graphic 11" descr="Gavel">
            <a:extLst>
              <a:ext uri="{FF2B5EF4-FFF2-40B4-BE49-F238E27FC236}">
                <a16:creationId xmlns:a16="http://schemas.microsoft.com/office/drawing/2014/main" id="{A61AED45-BBA1-4F1A-B8E3-502BC0A2BC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8835" y="3072004"/>
            <a:ext cx="2836602" cy="2836602"/>
          </a:xfrm>
          <a:prstGeom prst="rect">
            <a:avLst/>
          </a:prstGeom>
        </p:spPr>
      </p:pic>
    </p:spTree>
    <p:extLst>
      <p:ext uri="{BB962C8B-B14F-4D97-AF65-F5344CB8AC3E}">
        <p14:creationId xmlns:p14="http://schemas.microsoft.com/office/powerpoint/2010/main" val="4140958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B0BF63B-0668-429F-AE66-66EEFFE76A47}"/>
              </a:ext>
            </a:extLst>
          </p:cNvPr>
          <p:cNvSpPr>
            <a:spLocks noGrp="1"/>
          </p:cNvSpPr>
          <p:nvPr>
            <p:ph sz="half" idx="1"/>
          </p:nvPr>
        </p:nvSpPr>
        <p:spPr>
          <a:xfrm>
            <a:off x="406399" y="1253331"/>
            <a:ext cx="7321495" cy="4351338"/>
          </a:xfrm>
        </p:spPr>
        <p:txBody>
          <a:bodyPr/>
          <a:lstStyle/>
          <a:p>
            <a:pPr>
              <a:lnSpc>
                <a:spcPct val="110000"/>
              </a:lnSpc>
              <a:buClr>
                <a:schemeClr val="accent3"/>
              </a:buClr>
              <a:buFont typeface="Wingdings" panose="05000000000000000000" pitchFamily="2" charset="2"/>
              <a:buChar char="§"/>
            </a:pPr>
            <a:r>
              <a:rPr lang="en-US" sz="2000" dirty="0">
                <a:solidFill>
                  <a:srgbClr val="92278F"/>
                </a:solidFill>
              </a:rPr>
              <a:t>At any point, competency may be questioned (by anyone involved in the proceedings). The Judge may then order a motion for an initial competency evaluation.</a:t>
            </a:r>
          </a:p>
          <a:p>
            <a:pPr>
              <a:lnSpc>
                <a:spcPct val="110000"/>
              </a:lnSpc>
              <a:buClr>
                <a:schemeClr val="accent3"/>
              </a:buClr>
              <a:buFont typeface="Wingdings" panose="05000000000000000000" pitchFamily="2" charset="2"/>
              <a:buChar char="§"/>
            </a:pPr>
            <a:r>
              <a:rPr lang="en-US" sz="2000" dirty="0">
                <a:solidFill>
                  <a:srgbClr val="92278F"/>
                </a:solidFill>
              </a:rPr>
              <a:t>Estimates suggest </a:t>
            </a:r>
            <a:r>
              <a:rPr lang="en-US" sz="2000" u="sng" dirty="0">
                <a:solidFill>
                  <a:srgbClr val="92278F"/>
                </a:solidFill>
              </a:rPr>
              <a:t>60,000 evaluations</a:t>
            </a:r>
            <a:r>
              <a:rPr lang="en-US" sz="2000" dirty="0">
                <a:solidFill>
                  <a:srgbClr val="92278F"/>
                </a:solidFill>
              </a:rPr>
              <a:t> are requested each year for felony-charged defendants in the U.S, however currently the estimate suggests at least 130,000 competence evaluations are conducted in the U.S each year.</a:t>
            </a:r>
          </a:p>
        </p:txBody>
      </p:sp>
      <p:sp>
        <p:nvSpPr>
          <p:cNvPr id="9" name="Title 8">
            <a:extLst>
              <a:ext uri="{FF2B5EF4-FFF2-40B4-BE49-F238E27FC236}">
                <a16:creationId xmlns:a16="http://schemas.microsoft.com/office/drawing/2014/main" id="{BB2E3334-1D07-4BC9-91BF-36E312236FF5}"/>
              </a:ext>
            </a:extLst>
          </p:cNvPr>
          <p:cNvSpPr>
            <a:spLocks noGrp="1"/>
          </p:cNvSpPr>
          <p:nvPr>
            <p:ph type="title"/>
          </p:nvPr>
        </p:nvSpPr>
        <p:spPr/>
        <p:txBody>
          <a:bodyPr/>
          <a:lstStyle/>
          <a:p>
            <a:r>
              <a:rPr lang="en-US" dirty="0"/>
              <a:t>COMPETENCY RESTORATION</a:t>
            </a:r>
          </a:p>
        </p:txBody>
      </p:sp>
      <p:sp>
        <p:nvSpPr>
          <p:cNvPr id="5" name="TextBox 4">
            <a:extLst>
              <a:ext uri="{FF2B5EF4-FFF2-40B4-BE49-F238E27FC236}">
                <a16:creationId xmlns:a16="http://schemas.microsoft.com/office/drawing/2014/main" id="{7097E275-0D1D-4019-A1CE-56EF70881017}"/>
              </a:ext>
            </a:extLst>
          </p:cNvPr>
          <p:cNvSpPr txBox="1"/>
          <p:nvPr/>
        </p:nvSpPr>
        <p:spPr>
          <a:xfrm>
            <a:off x="1920016" y="5706069"/>
            <a:ext cx="8518709" cy="507831"/>
          </a:xfrm>
          <a:prstGeom prst="rect">
            <a:avLst/>
          </a:prstGeom>
          <a:noFill/>
        </p:spPr>
        <p:txBody>
          <a:bodyPr wrap="square" rtlCol="0">
            <a:spAutoFit/>
          </a:bodyPr>
          <a:lstStyle/>
          <a:p>
            <a:r>
              <a:rPr lang="en-US" sz="900" b="0" i="0" dirty="0" err="1">
                <a:solidFill>
                  <a:srgbClr val="1C1D1E"/>
                </a:solidFill>
                <a:effectLst/>
                <a:latin typeface="Open Sans" panose="020B0606030504020204" pitchFamily="34" charset="0"/>
              </a:rPr>
              <a:t>Kois</a:t>
            </a:r>
            <a:r>
              <a:rPr lang="en-US" sz="900" b="0" i="0" dirty="0">
                <a:solidFill>
                  <a:srgbClr val="1C1D1E"/>
                </a:solidFill>
                <a:effectLst/>
                <a:latin typeface="Open Sans" panose="020B0606030504020204" pitchFamily="34" charset="0"/>
              </a:rPr>
              <a:t>, L. E. (2022). Updating the “Magic Number” - Contemporary competency to proceed metrics reported (and not reported) by U.S. judiciaries [Webinar]. University of New Mexico School of Medicine, Law, and Mental Health Lecture Series.</a:t>
            </a:r>
            <a:br>
              <a:rPr lang="en-US" sz="900" u="sng" dirty="0">
                <a:solidFill>
                  <a:schemeClr val="accent1"/>
                </a:solidFill>
              </a:rPr>
            </a:br>
            <a:endParaRPr lang="en-US" sz="900" dirty="0"/>
          </a:p>
        </p:txBody>
      </p:sp>
      <p:pic>
        <p:nvPicPr>
          <p:cNvPr id="2050" name="Picture 2" descr="Criminal - Florida Forensic Psychology">
            <a:extLst>
              <a:ext uri="{FF2B5EF4-FFF2-40B4-BE49-F238E27FC236}">
                <a16:creationId xmlns:a16="http://schemas.microsoft.com/office/drawing/2014/main" id="{E4D83ECC-B64B-C711-8780-00BCEC759F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3425" y="2039227"/>
            <a:ext cx="4078840" cy="277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415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C03421-C952-4A5C-9AE7-F5895B09EA9E}"/>
              </a:ext>
            </a:extLst>
          </p:cNvPr>
          <p:cNvSpPr>
            <a:spLocks noGrp="1"/>
          </p:cNvSpPr>
          <p:nvPr>
            <p:ph type="title"/>
          </p:nvPr>
        </p:nvSpPr>
        <p:spPr/>
        <p:txBody>
          <a:bodyPr/>
          <a:lstStyle/>
          <a:p>
            <a:r>
              <a:rPr lang="en-US" dirty="0"/>
              <a:t>COMPETENCY RESTORATION</a:t>
            </a:r>
          </a:p>
        </p:txBody>
      </p:sp>
      <p:sp>
        <p:nvSpPr>
          <p:cNvPr id="7" name="Content Placeholder 9">
            <a:extLst>
              <a:ext uri="{FF2B5EF4-FFF2-40B4-BE49-F238E27FC236}">
                <a16:creationId xmlns:a16="http://schemas.microsoft.com/office/drawing/2014/main" id="{283F04F1-3832-40E8-939F-E416D9D85B0F}"/>
              </a:ext>
            </a:extLst>
          </p:cNvPr>
          <p:cNvSpPr>
            <a:spLocks noGrp="1"/>
          </p:cNvSpPr>
          <p:nvPr>
            <p:ph sz="half" idx="1"/>
          </p:nvPr>
        </p:nvSpPr>
        <p:spPr>
          <a:xfrm>
            <a:off x="236888" y="1276673"/>
            <a:ext cx="5689600" cy="3726842"/>
          </a:xfrm>
        </p:spPr>
        <p:txBody>
          <a:bodyPr/>
          <a:lstStyle/>
          <a:p>
            <a:pPr>
              <a:lnSpc>
                <a:spcPct val="114000"/>
              </a:lnSpc>
              <a:spcAft>
                <a:spcPts val="600"/>
              </a:spcAft>
              <a:buClr>
                <a:schemeClr val="accent3"/>
              </a:buClr>
              <a:buFont typeface="Wingdings" panose="05000000000000000000" pitchFamily="2" charset="2"/>
              <a:buChar char="§"/>
            </a:pPr>
            <a:r>
              <a:rPr lang="en-US" sz="1600" dirty="0">
                <a:solidFill>
                  <a:srgbClr val="92278F"/>
                </a:solidFill>
              </a:rPr>
              <a:t>Constitutionally-Based; generally, the same across all jurisdictions</a:t>
            </a:r>
          </a:p>
          <a:p>
            <a:pPr>
              <a:lnSpc>
                <a:spcPct val="114000"/>
              </a:lnSpc>
              <a:spcAft>
                <a:spcPts val="600"/>
              </a:spcAft>
              <a:buClr>
                <a:schemeClr val="accent3"/>
              </a:buClr>
              <a:buFont typeface="Wingdings" panose="05000000000000000000" pitchFamily="2" charset="2"/>
              <a:buChar char="§"/>
            </a:pPr>
            <a:r>
              <a:rPr lang="en-US" sz="1600" i="1" dirty="0">
                <a:solidFill>
                  <a:srgbClr val="92278F"/>
                </a:solidFill>
              </a:rPr>
              <a:t>Function </a:t>
            </a:r>
            <a:r>
              <a:rPr lang="en-US" sz="1600" dirty="0">
                <a:solidFill>
                  <a:srgbClr val="92278F"/>
                </a:solidFill>
              </a:rPr>
              <a:t>based; no diagnostic requirement, though some states have specific statutes which include mental disorder requirements</a:t>
            </a:r>
          </a:p>
          <a:p>
            <a:pPr>
              <a:lnSpc>
                <a:spcPct val="114000"/>
              </a:lnSpc>
              <a:spcAft>
                <a:spcPts val="600"/>
              </a:spcAft>
              <a:buClr>
                <a:schemeClr val="accent3"/>
              </a:buClr>
              <a:buFont typeface="Wingdings" panose="05000000000000000000" pitchFamily="2" charset="2"/>
              <a:buChar char="§"/>
            </a:pPr>
            <a:r>
              <a:rPr lang="en-US" sz="1600" dirty="0">
                <a:solidFill>
                  <a:srgbClr val="92278F"/>
                </a:solidFill>
              </a:rPr>
              <a:t>Based on an individual’s present ability to engage in their case (factual and rational understanding, the ability to participate in their own defense) </a:t>
            </a:r>
            <a:r>
              <a:rPr lang="en-US" sz="1600" b="1" i="1" u="sng" dirty="0">
                <a:solidFill>
                  <a:srgbClr val="92278F"/>
                </a:solidFill>
              </a:rPr>
              <a:t>not</a:t>
            </a:r>
            <a:r>
              <a:rPr lang="en-US" sz="1600" b="1" i="1" dirty="0">
                <a:solidFill>
                  <a:srgbClr val="92278F"/>
                </a:solidFill>
              </a:rPr>
              <a:t> </a:t>
            </a:r>
            <a:r>
              <a:rPr lang="en-US" sz="1600" b="1" dirty="0">
                <a:solidFill>
                  <a:srgbClr val="92278F"/>
                </a:solidFill>
              </a:rPr>
              <a:t>based on an individual’s mental status at the time the crime was committed. </a:t>
            </a:r>
          </a:p>
        </p:txBody>
      </p:sp>
      <p:sp>
        <p:nvSpPr>
          <p:cNvPr id="8" name="Content Placeholder 9">
            <a:extLst>
              <a:ext uri="{FF2B5EF4-FFF2-40B4-BE49-F238E27FC236}">
                <a16:creationId xmlns:a16="http://schemas.microsoft.com/office/drawing/2014/main" id="{D4C74197-4DA7-41D8-87D5-CD85C2EA5C60}"/>
              </a:ext>
            </a:extLst>
          </p:cNvPr>
          <p:cNvSpPr txBox="1">
            <a:spLocks/>
          </p:cNvSpPr>
          <p:nvPr/>
        </p:nvSpPr>
        <p:spPr bwMode="auto">
          <a:xfrm>
            <a:off x="5981812" y="1276673"/>
            <a:ext cx="5689600" cy="345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0850" indent="-342900" algn="l" rtl="0" eaLnBrk="0" fontAlgn="base" hangingPunct="0">
              <a:spcBef>
                <a:spcPts val="300"/>
              </a:spcBef>
              <a:spcAft>
                <a:spcPct val="0"/>
              </a:spcAft>
              <a:buClr>
                <a:schemeClr val="tx2"/>
              </a:buClr>
              <a:buFont typeface="Arial" panose="020B0604020202020204" pitchFamily="34" charset="0"/>
              <a:buChar char="•"/>
              <a:defRPr sz="2400" kern="1200">
                <a:solidFill>
                  <a:srgbClr val="0040A0"/>
                </a:solidFill>
                <a:latin typeface="Century Gothic" panose="020B0502020202020204" pitchFamily="34" charset="0"/>
                <a:ea typeface="+mn-ea"/>
                <a:cs typeface="+mn-cs"/>
              </a:defRPr>
            </a:lvl1pPr>
            <a:lvl2pPr marL="866775" indent="-457200" algn="l" rtl="0" eaLnBrk="0" fontAlgn="base" hangingPunct="0">
              <a:spcBef>
                <a:spcPts val="300"/>
              </a:spcBef>
              <a:spcAft>
                <a:spcPct val="0"/>
              </a:spcAft>
              <a:buClr>
                <a:srgbClr val="0040A0"/>
              </a:buClr>
              <a:buFont typeface="Arial" panose="020B0604020202020204" pitchFamily="34" charset="0"/>
              <a:buChar char="•"/>
              <a:defRPr sz="2200" kern="1200">
                <a:solidFill>
                  <a:srgbClr val="0040A0"/>
                </a:solidFill>
                <a:latin typeface="Century Gothic" panose="020B0502020202020204" pitchFamily="34" charset="0"/>
                <a:ea typeface="+mn-ea"/>
                <a:cs typeface="+mn-cs"/>
              </a:defRPr>
            </a:lvl2pPr>
            <a:lvl3pPr marL="1046163" indent="-342900" algn="l" rtl="0" eaLnBrk="0" fontAlgn="base" hangingPunct="0">
              <a:spcBef>
                <a:spcPts val="300"/>
              </a:spcBef>
              <a:spcAft>
                <a:spcPct val="0"/>
              </a:spcAft>
              <a:buClr>
                <a:srgbClr val="0040A0"/>
              </a:buClr>
              <a:buFont typeface="Arial" panose="020B0604020202020204" pitchFamily="34" charset="0"/>
              <a:buChar char="•"/>
              <a:defRPr sz="2000" kern="1200">
                <a:solidFill>
                  <a:srgbClr val="0040A0"/>
                </a:solidFill>
                <a:latin typeface="Century Gothic" panose="020B0502020202020204" pitchFamily="34" charset="0"/>
                <a:ea typeface="+mn-ea"/>
                <a:cs typeface="+mn-cs"/>
              </a:defRPr>
            </a:lvl3pPr>
            <a:lvl4pPr marL="1322388" indent="-342900" algn="l" rtl="0" eaLnBrk="0" fontAlgn="base" hangingPunct="0">
              <a:spcBef>
                <a:spcPts val="300"/>
              </a:spcBef>
              <a:spcAft>
                <a:spcPct val="0"/>
              </a:spcAft>
              <a:buClr>
                <a:srgbClr val="0040A0"/>
              </a:buClr>
              <a:buFont typeface="Arial" panose="020B0604020202020204" pitchFamily="34" charset="0"/>
              <a:buChar char="•"/>
              <a:defRPr sz="1800" kern="1200">
                <a:solidFill>
                  <a:srgbClr val="0040A0"/>
                </a:solidFill>
                <a:latin typeface="Century Gothic" panose="020B0502020202020204" pitchFamily="34" charset="0"/>
                <a:ea typeface="+mn-ea"/>
                <a:cs typeface="+mn-cs"/>
              </a:defRPr>
            </a:lvl4pPr>
            <a:lvl5pPr marL="1549400" indent="-342900" algn="l" rtl="0" eaLnBrk="0" fontAlgn="base" hangingPunct="0">
              <a:spcBef>
                <a:spcPts val="300"/>
              </a:spcBef>
              <a:spcAft>
                <a:spcPct val="0"/>
              </a:spcAft>
              <a:buClr>
                <a:srgbClr val="0040A0"/>
              </a:buClr>
              <a:buFont typeface="Arial" panose="020B0604020202020204" pitchFamily="34" charset="0"/>
              <a:buChar char="•"/>
              <a:defRPr sz="1600" kern="1200">
                <a:solidFill>
                  <a:srgbClr val="0040A0"/>
                </a:solidFill>
                <a:latin typeface="Century Gothic" panose="020B0502020202020204" pitchFamily="34" charset="0"/>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nSpc>
                <a:spcPct val="114000"/>
              </a:lnSpc>
              <a:spcAft>
                <a:spcPts val="600"/>
              </a:spcAft>
              <a:buClr>
                <a:schemeClr val="accent3"/>
              </a:buClr>
              <a:buFont typeface="Wingdings" panose="05000000000000000000" pitchFamily="2" charset="2"/>
              <a:buChar char="§"/>
            </a:pPr>
            <a:r>
              <a:rPr lang="en-US" sz="1600" dirty="0">
                <a:solidFill>
                  <a:srgbClr val="92278F"/>
                </a:solidFill>
              </a:rPr>
              <a:t>Competency evaluations should be assessing an individual’s “</a:t>
            </a:r>
            <a:r>
              <a:rPr lang="en-US" sz="1600" dirty="0" err="1">
                <a:solidFill>
                  <a:srgbClr val="92278F"/>
                </a:solidFill>
              </a:rPr>
              <a:t>triability</a:t>
            </a:r>
            <a:r>
              <a:rPr lang="en-US" sz="1600" dirty="0">
                <a:solidFill>
                  <a:srgbClr val="92278F"/>
                </a:solidFill>
              </a:rPr>
              <a:t>” (can the individual meaningfully participate in their case?)</a:t>
            </a:r>
            <a:endParaRPr lang="en-US" sz="1600" noProof="1">
              <a:solidFill>
                <a:srgbClr val="92278F"/>
              </a:solidFill>
            </a:endParaRPr>
          </a:p>
          <a:p>
            <a:pPr>
              <a:lnSpc>
                <a:spcPct val="114000"/>
              </a:lnSpc>
              <a:spcAft>
                <a:spcPts val="600"/>
              </a:spcAft>
              <a:buClr>
                <a:schemeClr val="accent3"/>
              </a:buClr>
              <a:buFont typeface="Wingdings" panose="05000000000000000000" pitchFamily="2" charset="2"/>
              <a:buChar char="§"/>
            </a:pPr>
            <a:r>
              <a:rPr lang="en-US" sz="1600" noProof="1">
                <a:solidFill>
                  <a:srgbClr val="92278F"/>
                </a:solidFill>
              </a:rPr>
              <a:t>Not intended to address issues related to treatment</a:t>
            </a:r>
          </a:p>
          <a:p>
            <a:pPr>
              <a:lnSpc>
                <a:spcPct val="114000"/>
              </a:lnSpc>
              <a:spcAft>
                <a:spcPts val="600"/>
              </a:spcAft>
              <a:buClr>
                <a:schemeClr val="accent3"/>
              </a:buClr>
              <a:buFont typeface="Wingdings" panose="05000000000000000000" pitchFamily="2" charset="2"/>
              <a:buChar char="§"/>
            </a:pPr>
            <a:r>
              <a:rPr lang="en-US" sz="1600" noProof="1">
                <a:solidFill>
                  <a:srgbClr val="92278F"/>
                </a:solidFill>
              </a:rPr>
              <a:t>Communication with the evaluator is not confidential, but also nothing said during the examination may be used against an individual on any issue other than of their condition related to legal competence.</a:t>
            </a:r>
          </a:p>
        </p:txBody>
      </p:sp>
      <p:sp>
        <p:nvSpPr>
          <p:cNvPr id="11" name="TextBox 10">
            <a:extLst>
              <a:ext uri="{FF2B5EF4-FFF2-40B4-BE49-F238E27FC236}">
                <a16:creationId xmlns:a16="http://schemas.microsoft.com/office/drawing/2014/main" id="{AD3E8FA4-8D82-4B9A-A600-0D33C6CB6000}"/>
              </a:ext>
            </a:extLst>
          </p:cNvPr>
          <p:cNvSpPr txBox="1"/>
          <p:nvPr/>
        </p:nvSpPr>
        <p:spPr>
          <a:xfrm>
            <a:off x="1938678" y="5844569"/>
            <a:ext cx="8518709" cy="784830"/>
          </a:xfrm>
          <a:prstGeom prst="rect">
            <a:avLst/>
          </a:prstGeom>
          <a:noFill/>
        </p:spPr>
        <p:txBody>
          <a:bodyPr wrap="square" rtlCol="0">
            <a:spAutoFit/>
          </a:bodyPr>
          <a:lstStyle/>
          <a:p>
            <a:r>
              <a:rPr lang="en-US" sz="900" i="1" dirty="0"/>
              <a:t>Wilson Center for Science and Justice. </a:t>
            </a:r>
            <a:r>
              <a:rPr lang="en-US" sz="900" dirty="0"/>
              <a:t>“Recap: Experts Discuss Mental Illness and Competency Restoration” July 2021,</a:t>
            </a:r>
            <a:br>
              <a:rPr lang="en-US" sz="900" dirty="0"/>
            </a:br>
            <a:r>
              <a:rPr lang="en-US" sz="900" dirty="0">
                <a:hlinkClick r:id="rId2"/>
              </a:rPr>
              <a:t>https://wcsj.law.duke.edu/2021/07/recap-experts-discuss-mental-illness-and-competency-restoration/</a:t>
            </a:r>
            <a:endParaRPr lang="en-US" sz="900" dirty="0"/>
          </a:p>
          <a:p>
            <a:r>
              <a:rPr lang="en-US" sz="900" b="0" i="0" dirty="0">
                <a:solidFill>
                  <a:srgbClr val="212121"/>
                </a:solidFill>
                <a:effectLst/>
                <a:latin typeface="Calibri Light" panose="020F0302020204030204" pitchFamily="34" charset="0"/>
                <a:cs typeface="Calibri Light" panose="020F0302020204030204" pitchFamily="34" charset="0"/>
              </a:rPr>
              <a:t>Wall BW, Ash P, </a:t>
            </a:r>
            <a:r>
              <a:rPr lang="en-US" sz="900" b="0" i="0" dirty="0" err="1">
                <a:solidFill>
                  <a:srgbClr val="212121"/>
                </a:solidFill>
                <a:effectLst/>
                <a:latin typeface="Calibri Light" panose="020F0302020204030204" pitchFamily="34" charset="0"/>
                <a:cs typeface="Calibri Light" panose="020F0302020204030204" pitchFamily="34" charset="0"/>
              </a:rPr>
              <a:t>Keram</a:t>
            </a:r>
            <a:r>
              <a:rPr lang="en-US" sz="900" b="0" i="0" dirty="0">
                <a:solidFill>
                  <a:srgbClr val="212121"/>
                </a:solidFill>
                <a:effectLst/>
                <a:latin typeface="Calibri Light" panose="020F0302020204030204" pitchFamily="34" charset="0"/>
                <a:cs typeface="Calibri Light" panose="020F0302020204030204" pitchFamily="34" charset="0"/>
              </a:rPr>
              <a:t> E, </a:t>
            </a:r>
            <a:r>
              <a:rPr lang="en-US" sz="900" b="0" i="0" dirty="0" err="1">
                <a:solidFill>
                  <a:srgbClr val="212121"/>
                </a:solidFill>
                <a:effectLst/>
                <a:latin typeface="Calibri Light" panose="020F0302020204030204" pitchFamily="34" charset="0"/>
                <a:cs typeface="Calibri Light" panose="020F0302020204030204" pitchFamily="34" charset="0"/>
              </a:rPr>
              <a:t>Pinals</a:t>
            </a:r>
            <a:r>
              <a:rPr lang="en-US" sz="900" b="0" i="0" dirty="0">
                <a:solidFill>
                  <a:srgbClr val="212121"/>
                </a:solidFill>
                <a:effectLst/>
                <a:latin typeface="Calibri Light" panose="020F0302020204030204" pitchFamily="34" charset="0"/>
                <a:cs typeface="Calibri Light" panose="020F0302020204030204" pitchFamily="34" charset="0"/>
              </a:rPr>
              <a:t> DA, Thompson CH. AAPL Practice Resource for the Forensic Psychiatric Evaluation of Competence to Stand Trial. J Am </a:t>
            </a:r>
            <a:r>
              <a:rPr lang="en-US" sz="900" b="0" i="0" dirty="0" err="1">
                <a:solidFill>
                  <a:srgbClr val="212121"/>
                </a:solidFill>
                <a:effectLst/>
                <a:latin typeface="Calibri Light" panose="020F0302020204030204" pitchFamily="34" charset="0"/>
                <a:cs typeface="Calibri Light" panose="020F0302020204030204" pitchFamily="34" charset="0"/>
              </a:rPr>
              <a:t>Acad</a:t>
            </a:r>
            <a:r>
              <a:rPr lang="en-US" sz="900" b="0" i="0" dirty="0">
                <a:solidFill>
                  <a:srgbClr val="212121"/>
                </a:solidFill>
                <a:effectLst/>
                <a:latin typeface="Calibri Light" panose="020F0302020204030204" pitchFamily="34" charset="0"/>
                <a:cs typeface="Calibri Light" panose="020F0302020204030204" pitchFamily="34" charset="0"/>
              </a:rPr>
              <a:t> Psychiatry Law. 2018 Sep;46(3):373. </a:t>
            </a:r>
            <a:r>
              <a:rPr lang="en-US" sz="900" b="0" i="0" dirty="0" err="1">
                <a:solidFill>
                  <a:srgbClr val="212121"/>
                </a:solidFill>
                <a:effectLst/>
                <a:latin typeface="Calibri Light" panose="020F0302020204030204" pitchFamily="34" charset="0"/>
                <a:cs typeface="Calibri Light" panose="020F0302020204030204" pitchFamily="34" charset="0"/>
              </a:rPr>
              <a:t>doi</a:t>
            </a:r>
            <a:r>
              <a:rPr lang="en-US" sz="900" b="0" i="0" dirty="0">
                <a:solidFill>
                  <a:srgbClr val="212121"/>
                </a:solidFill>
                <a:effectLst/>
                <a:latin typeface="Calibri Light" panose="020F0302020204030204" pitchFamily="34" charset="0"/>
                <a:cs typeface="Calibri Light" panose="020F0302020204030204" pitchFamily="34" charset="0"/>
              </a:rPr>
              <a:t>: 10.29158/JAAPL.003781-18. PMID: 30368470.</a:t>
            </a:r>
            <a:br>
              <a:rPr lang="en-US" sz="900" u="sng" dirty="0">
                <a:solidFill>
                  <a:schemeClr val="accent1"/>
                </a:solidFill>
              </a:rPr>
            </a:br>
            <a:endParaRPr lang="en-US" sz="900" dirty="0"/>
          </a:p>
        </p:txBody>
      </p:sp>
    </p:spTree>
    <p:extLst>
      <p:ext uri="{BB962C8B-B14F-4D97-AF65-F5344CB8AC3E}">
        <p14:creationId xmlns:p14="http://schemas.microsoft.com/office/powerpoint/2010/main" val="8860860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rakey PowerPoint Template">
  <a:themeElements>
    <a:clrScheme name="MERAKEY">
      <a:dk1>
        <a:sysClr val="windowText" lastClr="000000"/>
      </a:dk1>
      <a:lt1>
        <a:sysClr val="window" lastClr="FFFFFF"/>
      </a:lt1>
      <a:dk2>
        <a:srgbClr val="44546A"/>
      </a:dk2>
      <a:lt2>
        <a:srgbClr val="E7E6E6"/>
      </a:lt2>
      <a:accent1>
        <a:srgbClr val="0040A0"/>
      </a:accent1>
      <a:accent2>
        <a:srgbClr val="90278E"/>
      </a:accent2>
      <a:accent3>
        <a:srgbClr val="6EBE3C"/>
      </a:accent3>
      <a:accent4>
        <a:srgbClr val="00A0E6"/>
      </a:accent4>
      <a:accent5>
        <a:srgbClr val="BBBCBC"/>
      </a:accent5>
      <a:accent6>
        <a:srgbClr val="75787B"/>
      </a:accent6>
      <a:hlink>
        <a:srgbClr val="0040A0"/>
      </a:hlink>
      <a:folHlink>
        <a:srgbClr val="90278E"/>
      </a:folHlink>
    </a:clrScheme>
    <a:fontScheme name="Merakey">
      <a:majorFont>
        <a:latin typeface="Century Gothic"/>
        <a:ea typeface=""/>
        <a:cs typeface=""/>
      </a:majorFont>
      <a:minorFont>
        <a:latin typeface="Century Gothic"/>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F743ECA1AC0449B33DCDC983F48F50" ma:contentTypeVersion="11" ma:contentTypeDescription="Create a new document." ma:contentTypeScope="" ma:versionID="82068b113c9dcb419851c962c5c6a235">
  <xsd:schema xmlns:xsd="http://www.w3.org/2001/XMLSchema" xmlns:xs="http://www.w3.org/2001/XMLSchema" xmlns:p="http://schemas.microsoft.com/office/2006/metadata/properties" xmlns:ns2="6d64f306-69ef-4562-b837-6fef204a99e7" xmlns:ns3="935f3626-0a8c-40d9-b55a-7ba85e4a1422" targetNamespace="http://schemas.microsoft.com/office/2006/metadata/properties" ma:root="true" ma:fieldsID="c848006707468ef92af0f74cc49c9ee5" ns2:_="" ns3:_="">
    <xsd:import namespace="6d64f306-69ef-4562-b837-6fef204a99e7"/>
    <xsd:import namespace="935f3626-0a8c-40d9-b55a-7ba85e4a142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64f306-69ef-4562-b837-6fef204a99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4a76b7a-6da6-46d0-a9fe-fb010665924c"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5f3626-0a8c-40d9-b55a-7ba85e4a1422"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9f416cf-a797-4568-831d-dd03364eb680}" ma:internalName="TaxCatchAll" ma:showField="CatchAllData" ma:web="935f3626-0a8c-40d9-b55a-7ba85e4a14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d64f306-69ef-4562-b837-6fef204a99e7">
      <Terms xmlns="http://schemas.microsoft.com/office/infopath/2007/PartnerControls"/>
    </lcf76f155ced4ddcb4097134ff3c332f>
    <TaxCatchAll xmlns="935f3626-0a8c-40d9-b55a-7ba85e4a1422" xsi:nil="true"/>
  </documentManagement>
</p:properties>
</file>

<file path=customXml/itemProps1.xml><?xml version="1.0" encoding="utf-8"?>
<ds:datastoreItem xmlns:ds="http://schemas.openxmlformats.org/officeDocument/2006/customXml" ds:itemID="{EC534CCE-ED0A-4030-A5D5-4A10EAA209B0}"/>
</file>

<file path=customXml/itemProps2.xml><?xml version="1.0" encoding="utf-8"?>
<ds:datastoreItem xmlns:ds="http://schemas.openxmlformats.org/officeDocument/2006/customXml" ds:itemID="{88FD6405-D6AE-4D0F-A1CF-46DA0568D8BE}">
  <ds:schemaRefs>
    <ds:schemaRef ds:uri="http://schemas.microsoft.com/sharepoint/v3/contenttype/forms"/>
  </ds:schemaRefs>
</ds:datastoreItem>
</file>

<file path=customXml/itemProps3.xml><?xml version="1.0" encoding="utf-8"?>
<ds:datastoreItem xmlns:ds="http://schemas.openxmlformats.org/officeDocument/2006/customXml" ds:itemID="{53D3AA7C-CFF3-444B-A022-8003C41902F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11578</TotalTime>
  <Words>3306</Words>
  <Application>Microsoft Office PowerPoint</Application>
  <PresentationFormat>Widescreen</PresentationFormat>
  <Paragraphs>246</Paragraphs>
  <Slides>27</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-apple-system</vt:lpstr>
      <vt:lpstr>Arial</vt:lpstr>
      <vt:lpstr>Calibri</vt:lpstr>
      <vt:lpstr>Calibri Light</vt:lpstr>
      <vt:lpstr>Century Gothic</vt:lpstr>
      <vt:lpstr>Georgia</vt:lpstr>
      <vt:lpstr>Open Sans</vt:lpstr>
      <vt:lpstr>Times New Roman</vt:lpstr>
      <vt:lpstr>Trebuchet MS</vt:lpstr>
      <vt:lpstr>Wingdings</vt:lpstr>
      <vt:lpstr>Wingdings 2</vt:lpstr>
      <vt:lpstr>Merakey PowerPoint Template</vt:lpstr>
      <vt:lpstr>PowerPoint Presentation</vt:lpstr>
      <vt:lpstr>LEARNING OBJECTIVES</vt:lpstr>
      <vt:lpstr>PREVALENCE</vt:lpstr>
      <vt:lpstr>Mental Health and the Criminal Justice System</vt:lpstr>
      <vt:lpstr>MENTAL HEALTH NEEDS IN THE JUSTICE SYSTEM</vt:lpstr>
      <vt:lpstr>Competency Versus Mental Health</vt:lpstr>
      <vt:lpstr>COMPETENCY RESTORATION</vt:lpstr>
      <vt:lpstr>COMPETENCY RESTORATION</vt:lpstr>
      <vt:lpstr>COMPETENCY RESTORATION</vt:lpstr>
      <vt:lpstr>Brief Explanation on Competency</vt:lpstr>
      <vt:lpstr>COMPETENCY RESTORATION</vt:lpstr>
      <vt:lpstr>  MCRT              ROLE OF MEMBERS</vt:lpstr>
      <vt:lpstr>MCRT</vt:lpstr>
      <vt:lpstr>THREE PATHS TO SERVICE WITH MCRT</vt:lpstr>
      <vt:lpstr>MCRT GOALS…         IN ORDER TO…</vt:lpstr>
      <vt:lpstr>PA COMPKIT</vt:lpstr>
      <vt:lpstr>EXPANDED CURRICULUM</vt:lpstr>
      <vt:lpstr>THE DETAILS: REFERRALS FOR THOSE “INCOMPETENT TO STAND TRIAL”</vt:lpstr>
      <vt:lpstr>THE DETAILS: REFERRALS FOR THOSE “COMPETENT TO STAND TRIAL”</vt:lpstr>
      <vt:lpstr>THE DETAILS: SERVICE PLANNING</vt:lpstr>
      <vt:lpstr>THE DETAILS: ASSESSMENT</vt:lpstr>
      <vt:lpstr>THE DETAILS: COLLABORATION</vt:lpstr>
      <vt:lpstr>PROGRAM OUTCOMES      Updated January 2024</vt:lpstr>
      <vt:lpstr>Statistics </vt:lpstr>
      <vt:lpstr>Discharge Statistics: Restored and Unrestored</vt:lpstr>
      <vt:lpstr>TO SUMMARIZE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Pisauro, Trish</dc:creator>
  <cp:lastModifiedBy>Hickman, Lauren</cp:lastModifiedBy>
  <cp:revision>131</cp:revision>
  <cp:lastPrinted>2020-02-02T16:31:41Z</cp:lastPrinted>
  <dcterms:created xsi:type="dcterms:W3CDTF">2018-07-13T13:16:31Z</dcterms:created>
  <dcterms:modified xsi:type="dcterms:W3CDTF">2024-04-03T19:58:34Z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0x01010050F743ECA1AC0449B33DCDC983F48F50</vt:lpwstr>
  </property>
</Properties>
</file>